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Lst>
  <p:notesMasterIdLst>
    <p:notesMasterId r:id="rId21"/>
  </p:notesMasterIdLst>
  <p:handoutMasterIdLst>
    <p:handoutMasterId r:id="rId22"/>
  </p:handoutMasterIdLst>
  <p:sldIdLst>
    <p:sldId id="310" r:id="rId5"/>
    <p:sldId id="328" r:id="rId6"/>
    <p:sldId id="329" r:id="rId7"/>
    <p:sldId id="325" r:id="rId8"/>
    <p:sldId id="315" r:id="rId9"/>
    <p:sldId id="309" r:id="rId10"/>
    <p:sldId id="331" r:id="rId11"/>
    <p:sldId id="335" r:id="rId12"/>
    <p:sldId id="323" r:id="rId13"/>
    <p:sldId id="338" r:id="rId14"/>
    <p:sldId id="306" r:id="rId15"/>
    <p:sldId id="332" r:id="rId16"/>
    <p:sldId id="333" r:id="rId17"/>
    <p:sldId id="334" r:id="rId18"/>
    <p:sldId id="339" r:id="rId19"/>
    <p:sldId id="33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AE8"/>
    <a:srgbClr val="47697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2F5BF-88BA-519D-43EE-778F7C9AEFFF}" v="514" dt="2025-08-30T22:20:28.382"/>
    <p1510:client id="{9BAF4EA0-8437-ECB9-3C91-5BA71F5E90F5}" v="1007" dt="2025-08-30T17:06:36.016"/>
  </p1510:revLst>
</p1510:revInfo>
</file>

<file path=ppt/tableStyles.xml><?xml version="1.0" encoding="utf-8"?>
<a:tblStyleLst xmlns:a="http://schemas.openxmlformats.org/drawingml/2006/main" def="{9DCAF9ED-07DC-4A11-8D7F-57B35C25682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46" autoAdjust="0"/>
    <p:restoredTop sz="95387" autoAdjust="0"/>
  </p:normalViewPr>
  <p:slideViewPr>
    <p:cSldViewPr snapToGrid="0">
      <p:cViewPr varScale="1">
        <p:scale>
          <a:sx n="81" d="100"/>
          <a:sy n="81" d="100"/>
        </p:scale>
        <p:origin x="208" y="8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0" d="100"/>
        <a:sy n="60"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A3114B-0CDD-4419-A4DE-E0C29A2AE1A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FC25048-78D1-4821-8E2B-7A77CCA12F8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252186-C111-43A8-A0F7-F77FFDE4DF82}" type="datetimeFigureOut">
              <a:rPr lang="en-US" smtClean="0"/>
              <a:t>6/27/26</a:t>
            </a:fld>
            <a:endParaRPr lang="en-US" dirty="0"/>
          </a:p>
        </p:txBody>
      </p:sp>
      <p:sp>
        <p:nvSpPr>
          <p:cNvPr id="4" name="Footer Placeholder 3">
            <a:extLst>
              <a:ext uri="{FF2B5EF4-FFF2-40B4-BE49-F238E27FC236}">
                <a16:creationId xmlns:a16="http://schemas.microsoft.com/office/drawing/2014/main" id="{01924695-047D-4CC8-8801-1AA37457E7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F0F00293-63F6-438D-A9A8-024975FD55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56CFAD-C154-4C9C-AD01-665A5055065E}" type="slidenum">
              <a:rPr lang="en-US" smtClean="0"/>
              <a:t>‹#›</a:t>
            </a:fld>
            <a:endParaRPr lang="en-US" dirty="0"/>
          </a:p>
        </p:txBody>
      </p:sp>
    </p:spTree>
    <p:extLst>
      <p:ext uri="{BB962C8B-B14F-4D97-AF65-F5344CB8AC3E}">
        <p14:creationId xmlns:p14="http://schemas.microsoft.com/office/powerpoint/2010/main" val="39978791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2BBB5B-F3DE-41D7-B279-483D20E8E363}" type="datetimeFigureOut">
              <a:rPr lang="en-US" smtClean="0"/>
              <a:t>6/27/26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B62BC0-7DC4-4569-951D-2BB9475345C6}" type="slidenum">
              <a:rPr lang="en-US" smtClean="0"/>
              <a:t>‹#›</a:t>
            </a:fld>
            <a:endParaRPr lang="en-US" dirty="0"/>
          </a:p>
        </p:txBody>
      </p:sp>
    </p:spTree>
    <p:extLst>
      <p:ext uri="{BB962C8B-B14F-4D97-AF65-F5344CB8AC3E}">
        <p14:creationId xmlns:p14="http://schemas.microsoft.com/office/powerpoint/2010/main" val="3344641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accent4">
            <a:lumMod val="50000"/>
          </a:schemeClr>
        </a:solidFill>
        <a:effectLst/>
      </p:bgPr>
    </p:bg>
    <p:spTree>
      <p:nvGrpSpPr>
        <p:cNvPr id="1" name=""/>
        <p:cNvGrpSpPr/>
        <p:nvPr/>
      </p:nvGrpSpPr>
      <p:grpSpPr>
        <a:xfrm>
          <a:off x="0" y="0"/>
          <a:ext cx="0" cy="0"/>
          <a:chOff x="0" y="0"/>
          <a:chExt cx="0" cy="0"/>
        </a:xfrm>
      </p:grpSpPr>
      <p:sp>
        <p:nvSpPr>
          <p:cNvPr id="7" name="Picture Placeholder 7">
            <a:extLst>
              <a:ext uri="{FF2B5EF4-FFF2-40B4-BE49-F238E27FC236}">
                <a16:creationId xmlns:a16="http://schemas.microsoft.com/office/drawing/2014/main" id="{02728A58-8DE2-4B1C-B6CA-F2AED56F4504}"/>
              </a:ext>
            </a:extLst>
          </p:cNvPr>
          <p:cNvSpPr>
            <a:spLocks noGrp="1"/>
          </p:cNvSpPr>
          <p:nvPr>
            <p:ph type="pic" sz="quarter" idx="10" hasCustomPrompt="1"/>
          </p:nvPr>
        </p:nvSpPr>
        <p:spPr>
          <a:xfrm>
            <a:off x="0" y="-2"/>
            <a:ext cx="12192000" cy="6858000"/>
          </a:xfrm>
          <a:prstGeom prst="rect">
            <a:avLst/>
          </a:prstGeom>
        </p:spPr>
        <p:txBody>
          <a:bodyPr/>
          <a:lstStyle>
            <a:lvl1pPr marL="0" indent="0" algn="ctr">
              <a:buNone/>
              <a:defRPr>
                <a:solidFill>
                  <a:schemeClr val="bg1"/>
                </a:solidFill>
              </a:defRPr>
            </a:lvl1pPr>
          </a:lstStyle>
          <a:p>
            <a:r>
              <a:rPr lang="en-US" dirty="0"/>
              <a:t>Click to add photo</a:t>
            </a:r>
          </a:p>
        </p:txBody>
      </p:sp>
      <p:sp>
        <p:nvSpPr>
          <p:cNvPr id="2" name="Title 1">
            <a:extLst>
              <a:ext uri="{FF2B5EF4-FFF2-40B4-BE49-F238E27FC236}">
                <a16:creationId xmlns:a16="http://schemas.microsoft.com/office/drawing/2014/main" id="{B69D7CAC-EE78-4BAE-94EA-EBE4BB118115}"/>
              </a:ext>
            </a:extLst>
          </p:cNvPr>
          <p:cNvSpPr>
            <a:spLocks noGrp="1"/>
          </p:cNvSpPr>
          <p:nvPr>
            <p:ph type="title" hasCustomPrompt="1"/>
          </p:nvPr>
        </p:nvSpPr>
        <p:spPr>
          <a:xfrm>
            <a:off x="1199909" y="2335192"/>
            <a:ext cx="9792182" cy="2187616"/>
          </a:xfrm>
          <a:prstGeom prst="rect">
            <a:avLst/>
          </a:prstGeom>
          <a:noFill/>
          <a:ln w="38100">
            <a:solidFill>
              <a:schemeClr val="accent1"/>
            </a:solidFill>
          </a:ln>
        </p:spPr>
        <p:txBody>
          <a:bodyPr lIns="914400" tIns="91440" rIns="914400" anchor="ctr"/>
          <a:lstStyle>
            <a:lvl1pPr algn="ctr">
              <a:defRPr sz="5400" b="1" cap="all" spc="100" baseline="0">
                <a:solidFill>
                  <a:schemeClr val="accent1"/>
                </a:solidFill>
              </a:defRPr>
            </a:lvl1pPr>
          </a:lstStyle>
          <a:p>
            <a:r>
              <a:rPr lang="en-US" dirty="0"/>
              <a:t>Click to add title</a:t>
            </a:r>
          </a:p>
        </p:txBody>
      </p:sp>
    </p:spTree>
    <p:extLst>
      <p:ext uri="{BB962C8B-B14F-4D97-AF65-F5344CB8AC3E}">
        <p14:creationId xmlns:p14="http://schemas.microsoft.com/office/powerpoint/2010/main" val="1148328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nancials">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E5E8994-67B0-7A02-C300-3232691564F0}"/>
              </a:ext>
              <a:ext uri="{C183D7F6-B498-43B3-948B-1728B52AA6E4}">
                <adec:decorative xmlns:adec="http://schemas.microsoft.com/office/drawing/2017/decorative" val="1"/>
              </a:ext>
            </a:extLst>
          </p:cNvPr>
          <p:cNvSpPr/>
          <p:nvPr userDrawn="1"/>
        </p:nvSpPr>
        <p:spPr>
          <a:xfrm>
            <a:off x="4532671" y="0"/>
            <a:ext cx="7659329" cy="6858000"/>
          </a:xfrm>
          <a:prstGeom prst="rect">
            <a:avLst/>
          </a:prstGeom>
          <a:solidFill>
            <a:schemeClr val="accent2">
              <a:lumMod val="40000"/>
              <a:lumOff val="60000"/>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DD96D4A-16D3-4C35-A383-2DF039D54CF4}"/>
              </a:ext>
            </a:extLst>
          </p:cNvPr>
          <p:cNvSpPr>
            <a:spLocks noGrp="1"/>
          </p:cNvSpPr>
          <p:nvPr>
            <p:ph type="title" hasCustomPrompt="1"/>
          </p:nvPr>
        </p:nvSpPr>
        <p:spPr>
          <a:xfrm>
            <a:off x="933791" y="787869"/>
            <a:ext cx="2743200" cy="2142144"/>
          </a:xfrm>
          <a:prstGeom prst="rect">
            <a:avLst/>
          </a:prstGeom>
          <a:ln w="28575">
            <a:solidFill>
              <a:schemeClr val="accent2"/>
            </a:solidFill>
          </a:ln>
        </p:spPr>
        <p:txBody>
          <a:bodyPr anchor="ctr"/>
          <a:lstStyle>
            <a:lvl1pPr algn="ctr">
              <a:lnSpc>
                <a:spcPct val="100000"/>
              </a:lnSpc>
              <a:defRPr sz="2400" cap="all" spc="100" baseline="0">
                <a:solidFill>
                  <a:schemeClr val="accent2"/>
                </a:solidFill>
              </a:defRPr>
            </a:lvl1pPr>
          </a:lstStyle>
          <a:p>
            <a:r>
              <a:rPr lang="en-US" dirty="0"/>
              <a:t>Click to add title</a:t>
            </a:r>
          </a:p>
        </p:txBody>
      </p:sp>
      <p:sp>
        <p:nvSpPr>
          <p:cNvPr id="12" name="Text Placeholder 11">
            <a:extLst>
              <a:ext uri="{FF2B5EF4-FFF2-40B4-BE49-F238E27FC236}">
                <a16:creationId xmlns:a16="http://schemas.microsoft.com/office/drawing/2014/main" id="{2EA6B5C4-24E3-C021-071B-DFF6C6CC497B}"/>
              </a:ext>
            </a:extLst>
          </p:cNvPr>
          <p:cNvSpPr>
            <a:spLocks noGrp="1"/>
          </p:cNvSpPr>
          <p:nvPr>
            <p:ph type="body" sz="quarter" idx="16" hasCustomPrompt="1"/>
          </p:nvPr>
        </p:nvSpPr>
        <p:spPr>
          <a:xfrm>
            <a:off x="933449" y="3429000"/>
            <a:ext cx="2920796" cy="2927350"/>
          </a:xfrm>
          <a:prstGeom prst="rect">
            <a:avLst/>
          </a:prstGeom>
        </p:spPr>
        <p:txBody>
          <a:bodyPr/>
          <a:lstStyle>
            <a:lvl1pPr marL="0" indent="0">
              <a:lnSpc>
                <a:spcPct val="125000"/>
              </a:lnSpc>
              <a:spcBef>
                <a:spcPts val="0"/>
              </a:spcBef>
              <a:spcAft>
                <a:spcPts val="600"/>
              </a:spcAft>
              <a:buNone/>
              <a:defRPr sz="1800" spc="100" baseline="0"/>
            </a:lvl1pPr>
            <a:lvl2pPr marL="457200" indent="0">
              <a:lnSpc>
                <a:spcPct val="125000"/>
              </a:lnSpc>
              <a:spcBef>
                <a:spcPts val="0"/>
              </a:spcBef>
              <a:spcAft>
                <a:spcPts val="600"/>
              </a:spcAft>
              <a:buNone/>
              <a:defRPr sz="1600" spc="100" baseline="0"/>
            </a:lvl2pPr>
            <a:lvl3pPr marL="914400" indent="0">
              <a:lnSpc>
                <a:spcPct val="125000"/>
              </a:lnSpc>
              <a:spcBef>
                <a:spcPts val="0"/>
              </a:spcBef>
              <a:spcAft>
                <a:spcPts val="600"/>
              </a:spcAft>
              <a:buNone/>
              <a:defRPr sz="1400" spc="100" baseline="0"/>
            </a:lvl3pPr>
            <a:lvl4pPr marL="1371600" indent="0">
              <a:lnSpc>
                <a:spcPct val="125000"/>
              </a:lnSpc>
              <a:spcBef>
                <a:spcPts val="0"/>
              </a:spcBef>
              <a:spcAft>
                <a:spcPts val="600"/>
              </a:spcAft>
              <a:buNone/>
              <a:defRPr sz="1200" spc="100" baseline="0"/>
            </a:lvl4pPr>
            <a:lvl5pPr marL="1828800" indent="0">
              <a:lnSpc>
                <a:spcPct val="125000"/>
              </a:lnSpc>
              <a:spcBef>
                <a:spcPts val="0"/>
              </a:spcBef>
              <a:spcAft>
                <a:spcPts val="600"/>
              </a:spcAft>
              <a:buNone/>
              <a:defRPr sz="1200" spc="10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a:extLst>
              <a:ext uri="{FF2B5EF4-FFF2-40B4-BE49-F238E27FC236}">
                <a16:creationId xmlns:a16="http://schemas.microsoft.com/office/drawing/2014/main" id="{FF255611-8280-41F3-A5FA-821E144AEAE7}"/>
              </a:ext>
            </a:extLst>
          </p:cNvPr>
          <p:cNvSpPr>
            <a:spLocks noGrp="1"/>
          </p:cNvSpPr>
          <p:nvPr>
            <p:ph sz="quarter" idx="15" hasCustomPrompt="1"/>
          </p:nvPr>
        </p:nvSpPr>
        <p:spPr>
          <a:xfrm>
            <a:off x="5220928" y="787869"/>
            <a:ext cx="6292646" cy="5432263"/>
          </a:xfrm>
          <a:prstGeom prst="rect">
            <a:avLst/>
          </a:prstGeom>
        </p:spPr>
        <p:txBody>
          <a:bodyPr/>
          <a:lstStyle>
            <a:lvl1pPr marL="0" indent="0" algn="ctr">
              <a:buNone/>
              <a:defRPr sz="1800" cap="all" baseline="0">
                <a:solidFill>
                  <a:schemeClr val="tx1"/>
                </a:solidFill>
              </a:defRPr>
            </a:lvl1pPr>
            <a:lvl2pPr marL="457200" indent="0">
              <a:buNone/>
              <a:defRPr sz="1600" cap="all" baseline="0">
                <a:solidFill>
                  <a:schemeClr val="accent5">
                    <a:lumMod val="50000"/>
                  </a:schemeClr>
                </a:solidFill>
              </a:defRPr>
            </a:lvl2pPr>
            <a:lvl3pPr marL="914400" indent="0">
              <a:buNone/>
              <a:defRPr sz="1400" cap="all" baseline="0">
                <a:solidFill>
                  <a:schemeClr val="accent5">
                    <a:lumMod val="50000"/>
                  </a:schemeClr>
                </a:solidFill>
              </a:defRPr>
            </a:lvl3pPr>
            <a:lvl4pPr marL="1371600" indent="0">
              <a:buNone/>
              <a:defRPr sz="1200" cap="all" baseline="0">
                <a:solidFill>
                  <a:schemeClr val="accent5">
                    <a:lumMod val="50000"/>
                  </a:schemeClr>
                </a:solidFill>
              </a:defRPr>
            </a:lvl4pPr>
            <a:lvl5pPr marL="1828800" indent="0">
              <a:buNone/>
              <a:defRPr sz="1200" cap="all" baseline="0">
                <a:solidFill>
                  <a:schemeClr val="accent5">
                    <a:lumMod val="50000"/>
                  </a:schemeClr>
                </a:solidFill>
              </a:defRPr>
            </a:lvl5pPr>
          </a:lstStyle>
          <a:p>
            <a:pPr lvl="0"/>
            <a:r>
              <a:rPr lang="en-US" dirty="0"/>
              <a:t>Click to add content</a:t>
            </a:r>
          </a:p>
        </p:txBody>
      </p:sp>
      <p:sp>
        <p:nvSpPr>
          <p:cNvPr id="3" name="Date Placeholder 2">
            <a:extLst>
              <a:ext uri="{FF2B5EF4-FFF2-40B4-BE49-F238E27FC236}">
                <a16:creationId xmlns:a16="http://schemas.microsoft.com/office/drawing/2014/main" id="{33453DB9-3C4B-4136-96D2-08A7D5AD418F}"/>
              </a:ext>
            </a:extLst>
          </p:cNvPr>
          <p:cNvSpPr>
            <a:spLocks noGrp="1"/>
          </p:cNvSpPr>
          <p:nvPr>
            <p:ph type="dt" sz="half" idx="10"/>
          </p:nvPr>
        </p:nvSpPr>
        <p:spPr>
          <a:xfrm>
            <a:off x="838200" y="6356350"/>
            <a:ext cx="2743200" cy="365125"/>
          </a:xfrm>
          <a:prstGeom prst="rect">
            <a:avLst/>
          </a:prstGeom>
        </p:spPr>
        <p:txBody>
          <a:bodyPr/>
          <a:lstStyle/>
          <a:p>
            <a:r>
              <a:rPr lang="en-US" dirty="0"/>
              <a:t>20XX</a:t>
            </a:r>
          </a:p>
        </p:txBody>
      </p:sp>
      <p:sp>
        <p:nvSpPr>
          <p:cNvPr id="4" name="Footer Placeholder 3">
            <a:extLst>
              <a:ext uri="{FF2B5EF4-FFF2-40B4-BE49-F238E27FC236}">
                <a16:creationId xmlns:a16="http://schemas.microsoft.com/office/drawing/2014/main" id="{81464841-801A-499A-BFD2-9731D2D89C25}"/>
              </a:ext>
            </a:extLst>
          </p:cNvPr>
          <p:cNvSpPr>
            <a:spLocks noGrp="1"/>
          </p:cNvSpPr>
          <p:nvPr>
            <p:ph type="ftr" sz="quarter" idx="11"/>
          </p:nvPr>
        </p:nvSpPr>
        <p:spPr>
          <a:xfrm>
            <a:off x="4038600" y="6356350"/>
            <a:ext cx="4114800" cy="365125"/>
          </a:xfrm>
          <a:prstGeom prst="rect">
            <a:avLst/>
          </a:prstGeom>
        </p:spPr>
        <p:txBody>
          <a:bodyPr/>
          <a:lstStyle/>
          <a:p>
            <a:r>
              <a:rPr lang="en-US" dirty="0"/>
              <a:t>Pitch deck</a:t>
            </a:r>
          </a:p>
        </p:txBody>
      </p:sp>
      <p:sp>
        <p:nvSpPr>
          <p:cNvPr id="5" name="Slide Number Placeholder 4">
            <a:extLst>
              <a:ext uri="{FF2B5EF4-FFF2-40B4-BE49-F238E27FC236}">
                <a16:creationId xmlns:a16="http://schemas.microsoft.com/office/drawing/2014/main" id="{F9C78F9D-CD73-4D53-A871-D6C0B643A68D}"/>
              </a:ext>
            </a:extLst>
          </p:cNvPr>
          <p:cNvSpPr>
            <a:spLocks noGrp="1"/>
          </p:cNvSpPr>
          <p:nvPr>
            <p:ph type="sldNum" sz="quarter" idx="12"/>
          </p:nvPr>
        </p:nvSpPr>
        <p:spPr>
          <a:xfrm>
            <a:off x="8610600" y="6356350"/>
            <a:ext cx="2743200" cy="365125"/>
          </a:xfrm>
          <a:prstGeom prst="rect">
            <a:avLst/>
          </a:prstGeom>
        </p:spPr>
        <p:txBody>
          <a:bodyPr/>
          <a:lstStyle>
            <a:lvl1pPr>
              <a:defRPr>
                <a:solidFill>
                  <a:schemeClr val="bg1"/>
                </a:solidFill>
                <a:effectLst>
                  <a:outerShdw blurRad="38100" dist="38100" dir="2700000" algn="tl">
                    <a:srgbClr val="000000">
                      <a:alpha val="43137"/>
                    </a:srgbClr>
                  </a:outerShdw>
                </a:effectLst>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1378806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ur Competi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1225E-57F6-4605-A684-F9B30F1F664E}"/>
              </a:ext>
            </a:extLst>
          </p:cNvPr>
          <p:cNvSpPr>
            <a:spLocks noGrp="1"/>
          </p:cNvSpPr>
          <p:nvPr>
            <p:ph type="title" hasCustomPrompt="1"/>
          </p:nvPr>
        </p:nvSpPr>
        <p:spPr>
          <a:xfrm>
            <a:off x="-10559" y="1"/>
            <a:ext cx="4952999" cy="2182482"/>
          </a:xfrm>
          <a:prstGeom prst="rect">
            <a:avLst/>
          </a:prstGeom>
          <a:solidFill>
            <a:schemeClr val="accent2">
              <a:alpha val="92000"/>
            </a:schemeClr>
          </a:solidFill>
        </p:spPr>
        <p:txBody>
          <a:bodyPr lIns="731520" rIns="731520" anchor="ctr"/>
          <a:lstStyle>
            <a:lvl1pPr algn="ctr">
              <a:defRPr sz="2400" cap="all" spc="100" baseline="0">
                <a:solidFill>
                  <a:schemeClr val="bg1"/>
                </a:solidFill>
              </a:defRPr>
            </a:lvl1pPr>
          </a:lstStyle>
          <a:p>
            <a:r>
              <a:rPr lang="en-US" dirty="0"/>
              <a:t>Click to add title</a:t>
            </a:r>
          </a:p>
        </p:txBody>
      </p:sp>
      <p:sp>
        <p:nvSpPr>
          <p:cNvPr id="7" name="Picture Placeholder 8">
            <a:extLst>
              <a:ext uri="{FF2B5EF4-FFF2-40B4-BE49-F238E27FC236}">
                <a16:creationId xmlns:a16="http://schemas.microsoft.com/office/drawing/2014/main" id="{C93927AF-DF09-4CE5-8767-B2ECF0215BF5}"/>
              </a:ext>
            </a:extLst>
          </p:cNvPr>
          <p:cNvSpPr>
            <a:spLocks noGrp="1"/>
          </p:cNvSpPr>
          <p:nvPr>
            <p:ph type="pic" sz="quarter" idx="10" hasCustomPrompt="1"/>
          </p:nvPr>
        </p:nvSpPr>
        <p:spPr>
          <a:xfrm>
            <a:off x="4942932" y="0"/>
            <a:ext cx="7249067" cy="2182483"/>
          </a:xfrm>
          <a:prstGeom prst="rect">
            <a:avLst/>
          </a:prstGeom>
        </p:spPr>
        <p:txBody>
          <a:bodyPr/>
          <a:lstStyle>
            <a:lvl1pPr marL="0" indent="0" algn="ctr">
              <a:buNone/>
              <a:defRPr/>
            </a:lvl1pPr>
          </a:lstStyle>
          <a:p>
            <a:r>
              <a:rPr lang="en-US" dirty="0"/>
              <a:t>Click to add photo</a:t>
            </a:r>
          </a:p>
        </p:txBody>
      </p:sp>
      <p:sp>
        <p:nvSpPr>
          <p:cNvPr id="11" name="Text Placeholder 10">
            <a:extLst>
              <a:ext uri="{FF2B5EF4-FFF2-40B4-BE49-F238E27FC236}">
                <a16:creationId xmlns:a16="http://schemas.microsoft.com/office/drawing/2014/main" id="{FE8D114B-8AAB-41D6-AFCF-750066A65291}"/>
              </a:ext>
            </a:extLst>
          </p:cNvPr>
          <p:cNvSpPr>
            <a:spLocks noGrp="1"/>
          </p:cNvSpPr>
          <p:nvPr>
            <p:ph type="body" sz="quarter" idx="12" hasCustomPrompt="1"/>
          </p:nvPr>
        </p:nvSpPr>
        <p:spPr>
          <a:xfrm>
            <a:off x="819728" y="2924355"/>
            <a:ext cx="3769525" cy="3300645"/>
          </a:xfrm>
          <a:prstGeom prst="rect">
            <a:avLst/>
          </a:prstGeom>
        </p:spPr>
        <p:txBody>
          <a:bodyPr anchor="t"/>
          <a:lstStyle>
            <a:lvl1pPr marL="0" indent="0" algn="l">
              <a:lnSpc>
                <a:spcPct val="125000"/>
              </a:lnSpc>
              <a:spcBef>
                <a:spcPts val="0"/>
              </a:spcBef>
              <a:spcAft>
                <a:spcPts val="600"/>
              </a:spcAft>
              <a:buNone/>
              <a:defRPr sz="1800" cap="none" spc="100" baseline="0">
                <a:solidFill>
                  <a:schemeClr val="tx1"/>
                </a:solidFill>
                <a:latin typeface="+mn-lt"/>
              </a:defRPr>
            </a:lvl1pPr>
          </a:lstStyle>
          <a:p>
            <a:pPr lvl="0"/>
            <a:r>
              <a:rPr lang="en-US" dirty="0"/>
              <a:t>Click to add text</a:t>
            </a:r>
          </a:p>
        </p:txBody>
      </p:sp>
      <p:sp>
        <p:nvSpPr>
          <p:cNvPr id="6" name="Content Placeholder 5">
            <a:extLst>
              <a:ext uri="{FF2B5EF4-FFF2-40B4-BE49-F238E27FC236}">
                <a16:creationId xmlns:a16="http://schemas.microsoft.com/office/drawing/2014/main" id="{46E5C19A-AE6A-FEDE-6B3C-9B1701F4C501}"/>
              </a:ext>
            </a:extLst>
          </p:cNvPr>
          <p:cNvSpPr>
            <a:spLocks noGrp="1"/>
          </p:cNvSpPr>
          <p:nvPr>
            <p:ph sz="quarter" idx="13" hasCustomPrompt="1"/>
          </p:nvPr>
        </p:nvSpPr>
        <p:spPr>
          <a:xfrm>
            <a:off x="4933262" y="2932801"/>
            <a:ext cx="6411912" cy="3300851"/>
          </a:xfrm>
          <a:prstGeom prst="rect">
            <a:avLst/>
          </a:prstGeom>
        </p:spPr>
        <p:txBody>
          <a:bodyPr/>
          <a:lstStyle>
            <a:lvl1pPr marL="283464" indent="-283464">
              <a:lnSpc>
                <a:spcPct val="125000"/>
              </a:lnSpc>
              <a:spcBef>
                <a:spcPts val="0"/>
              </a:spcBef>
              <a:spcAft>
                <a:spcPts val="0"/>
              </a:spcAft>
              <a:defRPr sz="1800" spc="100" baseline="0"/>
            </a:lvl1pPr>
            <a:lvl2pPr marL="914400" indent="-283464">
              <a:lnSpc>
                <a:spcPct val="125000"/>
              </a:lnSpc>
              <a:spcBef>
                <a:spcPts val="0"/>
              </a:spcBef>
              <a:spcAft>
                <a:spcPts val="0"/>
              </a:spcAft>
              <a:defRPr sz="1800" spc="100" baseline="0"/>
            </a:lvl2pPr>
            <a:lvl3pPr marL="1371600" indent="-283464">
              <a:lnSpc>
                <a:spcPct val="125000"/>
              </a:lnSpc>
              <a:spcBef>
                <a:spcPts val="0"/>
              </a:spcBef>
              <a:spcAft>
                <a:spcPts val="0"/>
              </a:spcAft>
              <a:defRPr sz="1800" spc="100" baseline="0"/>
            </a:lvl3pPr>
            <a:lvl4pPr marL="1828800" indent="-283464">
              <a:lnSpc>
                <a:spcPct val="125000"/>
              </a:lnSpc>
              <a:spcBef>
                <a:spcPts val="0"/>
              </a:spcBef>
              <a:spcAft>
                <a:spcPts val="0"/>
              </a:spcAft>
              <a:defRPr sz="1800" spc="100" baseline="0"/>
            </a:lvl4pPr>
            <a:lvl5pPr marL="2286000" indent="-283464">
              <a:lnSpc>
                <a:spcPct val="125000"/>
              </a:lnSpc>
              <a:spcBef>
                <a:spcPts val="0"/>
              </a:spcBef>
              <a:spcAft>
                <a:spcPts val="0"/>
              </a:spcAft>
              <a:defRPr sz="1800" spc="10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a:extLst>
              <a:ext uri="{FF2B5EF4-FFF2-40B4-BE49-F238E27FC236}">
                <a16:creationId xmlns:a16="http://schemas.microsoft.com/office/drawing/2014/main" id="{8751D887-2419-4911-A7CC-9B5A598D71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defRPr>
            </a:lvl1pPr>
          </a:lstStyle>
          <a:p>
            <a:r>
              <a:rPr lang="en-US" dirty="0"/>
              <a:t>20XX</a:t>
            </a:r>
          </a:p>
        </p:txBody>
      </p:sp>
      <p:sp>
        <p:nvSpPr>
          <p:cNvPr id="9" name="Footer Placeholder 4">
            <a:extLst>
              <a:ext uri="{FF2B5EF4-FFF2-40B4-BE49-F238E27FC236}">
                <a16:creationId xmlns:a16="http://schemas.microsoft.com/office/drawing/2014/main" id="{B8B214E0-C574-4CE5-8FF0-E0F965A4A0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j-lt"/>
              </a:defRPr>
            </a:lvl1pPr>
          </a:lstStyle>
          <a:p>
            <a:r>
              <a:rPr lang="en-US" dirty="0"/>
              <a:t>Pitch deck</a:t>
            </a:r>
          </a:p>
        </p:txBody>
      </p:sp>
      <p:sp>
        <p:nvSpPr>
          <p:cNvPr id="10" name="Slide Number Placeholder 5">
            <a:extLst>
              <a:ext uri="{FF2B5EF4-FFF2-40B4-BE49-F238E27FC236}">
                <a16:creationId xmlns:a16="http://schemas.microsoft.com/office/drawing/2014/main" id="{6C033920-FB08-49F3-8A75-14E68EF78D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2651951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96722F2-1968-8B82-9382-187D808D9CAE}"/>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9">
            <a:extLst>
              <a:ext uri="{FF2B5EF4-FFF2-40B4-BE49-F238E27FC236}">
                <a16:creationId xmlns:a16="http://schemas.microsoft.com/office/drawing/2014/main" id="{8F6663C8-5425-48D7-9E9D-F2B794222FA5}"/>
              </a:ext>
            </a:extLst>
          </p:cNvPr>
          <p:cNvSpPr>
            <a:spLocks noGrp="1"/>
          </p:cNvSpPr>
          <p:nvPr>
            <p:ph type="title" hasCustomPrompt="1"/>
          </p:nvPr>
        </p:nvSpPr>
        <p:spPr>
          <a:xfrm>
            <a:off x="838200" y="241541"/>
            <a:ext cx="10515600" cy="1215894"/>
          </a:xfrm>
          <a:prstGeom prst="rect">
            <a:avLst/>
          </a:prstGeom>
        </p:spPr>
        <p:txBody>
          <a:bodyPr anchor="b"/>
          <a:lstStyle>
            <a:lvl1pPr algn="ctr">
              <a:defRPr sz="2400" cap="all" spc="100" baseline="0">
                <a:solidFill>
                  <a:schemeClr val="tx2"/>
                </a:solidFill>
              </a:defRPr>
            </a:lvl1pPr>
          </a:lstStyle>
          <a:p>
            <a:r>
              <a:rPr lang="en-US" dirty="0"/>
              <a:t>CLICK TO add title</a:t>
            </a:r>
          </a:p>
        </p:txBody>
      </p:sp>
      <p:sp>
        <p:nvSpPr>
          <p:cNvPr id="30" name="Content Placeholder 29">
            <a:extLst>
              <a:ext uri="{FF2B5EF4-FFF2-40B4-BE49-F238E27FC236}">
                <a16:creationId xmlns:a16="http://schemas.microsoft.com/office/drawing/2014/main" id="{E7176063-74EF-4FC1-A687-2F5900412F55}"/>
              </a:ext>
            </a:extLst>
          </p:cNvPr>
          <p:cNvSpPr>
            <a:spLocks noGrp="1"/>
          </p:cNvSpPr>
          <p:nvPr>
            <p:ph sz="quarter" idx="35" hasCustomPrompt="1"/>
          </p:nvPr>
        </p:nvSpPr>
        <p:spPr>
          <a:xfrm>
            <a:off x="859468" y="2674190"/>
            <a:ext cx="10494331" cy="3605840"/>
          </a:xfrm>
          <a:prstGeom prst="rect">
            <a:avLst/>
          </a:prstGeom>
        </p:spPr>
        <p:txBody>
          <a:bodyPr/>
          <a:lstStyle>
            <a:lvl1pPr marL="0" indent="0">
              <a:buNone/>
              <a:defRPr sz="1400" cap="all" baseline="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39058ECB-2935-45B1-80F1-ED38302C2759}"/>
              </a:ext>
            </a:extLst>
          </p:cNvPr>
          <p:cNvSpPr>
            <a:spLocks noGrp="1"/>
          </p:cNvSpPr>
          <p:nvPr>
            <p:ph type="dt" sz="half" idx="10"/>
          </p:nvPr>
        </p:nvSpPr>
        <p:spPr>
          <a:xfrm>
            <a:off x="838200" y="6356350"/>
            <a:ext cx="2743200" cy="365125"/>
          </a:xfrm>
          <a:prstGeom prst="rect">
            <a:avLst/>
          </a:prstGeom>
        </p:spPr>
        <p:txBody>
          <a:bodyPr/>
          <a:lstStyle/>
          <a:p>
            <a:r>
              <a:rPr lang="en-US" dirty="0"/>
              <a:t>20XX</a:t>
            </a:r>
          </a:p>
        </p:txBody>
      </p:sp>
      <p:sp>
        <p:nvSpPr>
          <p:cNvPr id="4" name="Footer Placeholder 3">
            <a:extLst>
              <a:ext uri="{FF2B5EF4-FFF2-40B4-BE49-F238E27FC236}">
                <a16:creationId xmlns:a16="http://schemas.microsoft.com/office/drawing/2014/main" id="{B8FC42CC-A62B-40E8-907A-F15D7C216F8A}"/>
              </a:ext>
            </a:extLst>
          </p:cNvPr>
          <p:cNvSpPr>
            <a:spLocks noGrp="1"/>
          </p:cNvSpPr>
          <p:nvPr>
            <p:ph type="ftr" sz="quarter" idx="11"/>
          </p:nvPr>
        </p:nvSpPr>
        <p:spPr>
          <a:xfrm>
            <a:off x="4038600" y="6356350"/>
            <a:ext cx="4114800" cy="365125"/>
          </a:xfrm>
          <a:prstGeom prst="rect">
            <a:avLst/>
          </a:prstGeom>
        </p:spPr>
        <p:txBody>
          <a:bodyPr/>
          <a:lstStyle/>
          <a:p>
            <a:r>
              <a:rPr lang="en-US" dirty="0"/>
              <a:t>Pitch deck</a:t>
            </a:r>
          </a:p>
        </p:txBody>
      </p:sp>
      <p:sp>
        <p:nvSpPr>
          <p:cNvPr id="5" name="Slide Number Placeholder 4">
            <a:extLst>
              <a:ext uri="{FF2B5EF4-FFF2-40B4-BE49-F238E27FC236}">
                <a16:creationId xmlns:a16="http://schemas.microsoft.com/office/drawing/2014/main" id="{333E0735-85DE-48C3-8FE9-0754F9ABD6C1}"/>
              </a:ext>
            </a:extLst>
          </p:cNvPr>
          <p:cNvSpPr>
            <a:spLocks noGrp="1"/>
          </p:cNvSpPr>
          <p:nvPr>
            <p:ph type="sldNum" sz="quarter" idx="12"/>
          </p:nvPr>
        </p:nvSpPr>
        <p:spPr>
          <a:xfrm>
            <a:off x="8610600" y="6356350"/>
            <a:ext cx="2743200" cy="365125"/>
          </a:xfrm>
          <a:prstGeom prst="rect">
            <a:avLst/>
          </a:prstGeom>
        </p:spPr>
        <p:txBody>
          <a:body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78116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2">
    <p:bg>
      <p:bgPr>
        <a:solidFill>
          <a:schemeClr val="accent5">
            <a:alpha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06EC1-D867-4113-B1E4-72ADCC4B1586}"/>
              </a:ext>
            </a:extLst>
          </p:cNvPr>
          <p:cNvSpPr>
            <a:spLocks noGrp="1"/>
          </p:cNvSpPr>
          <p:nvPr>
            <p:ph type="title" hasCustomPrompt="1"/>
          </p:nvPr>
        </p:nvSpPr>
        <p:spPr>
          <a:xfrm>
            <a:off x="1130061" y="1541398"/>
            <a:ext cx="4442603" cy="2124827"/>
          </a:xfrm>
          <a:prstGeom prst="rect">
            <a:avLst/>
          </a:prstGeom>
          <a:noFill/>
          <a:ln w="28575">
            <a:solidFill>
              <a:schemeClr val="tx1"/>
            </a:solidFill>
          </a:ln>
        </p:spPr>
        <p:txBody>
          <a:bodyPr anchor="ctr"/>
          <a:lstStyle>
            <a:lvl1pPr algn="ctr">
              <a:defRPr sz="2400" cap="all" spc="100" baseline="0">
                <a:solidFill>
                  <a:schemeClr val="tx1"/>
                </a:solidFill>
              </a:defRPr>
            </a:lvl1pPr>
          </a:lstStyle>
          <a:p>
            <a:r>
              <a:rPr lang="en-US" dirty="0"/>
              <a:t>Add title</a:t>
            </a:r>
          </a:p>
        </p:txBody>
      </p:sp>
      <p:sp>
        <p:nvSpPr>
          <p:cNvPr id="38" name="Text Placeholder 10">
            <a:extLst>
              <a:ext uri="{FF2B5EF4-FFF2-40B4-BE49-F238E27FC236}">
                <a16:creationId xmlns:a16="http://schemas.microsoft.com/office/drawing/2014/main" id="{34C23C4D-3C16-4A17-BF8A-A9C4E2F013E3}"/>
              </a:ext>
            </a:extLst>
          </p:cNvPr>
          <p:cNvSpPr>
            <a:spLocks noGrp="1"/>
          </p:cNvSpPr>
          <p:nvPr>
            <p:ph type="body" sz="quarter" idx="19" hasCustomPrompt="1"/>
          </p:nvPr>
        </p:nvSpPr>
        <p:spPr>
          <a:xfrm>
            <a:off x="1130061" y="3984426"/>
            <a:ext cx="4442603" cy="2424999"/>
          </a:xfrm>
          <a:prstGeom prst="rect">
            <a:avLst/>
          </a:prstGeom>
        </p:spPr>
        <p:txBody>
          <a:bodyPr anchor="t"/>
          <a:lstStyle>
            <a:lvl1pPr marL="0" indent="0" algn="ctr">
              <a:lnSpc>
                <a:spcPct val="125000"/>
              </a:lnSpc>
              <a:spcBef>
                <a:spcPts val="0"/>
              </a:spcBef>
              <a:spcAft>
                <a:spcPts val="600"/>
              </a:spcAft>
              <a:buNone/>
              <a:defRPr sz="1800" cap="none" spc="100" baseline="0">
                <a:solidFill>
                  <a:schemeClr val="tx1"/>
                </a:solidFill>
                <a:latin typeface="+mn-lt"/>
              </a:defRPr>
            </a:lvl1pPr>
          </a:lstStyle>
          <a:p>
            <a:pPr lvl="0"/>
            <a:r>
              <a:rPr lang="en-US" dirty="0"/>
              <a:t>Click to add text</a:t>
            </a:r>
          </a:p>
        </p:txBody>
      </p:sp>
      <p:sp>
        <p:nvSpPr>
          <p:cNvPr id="11" name="Picture Placeholder 8">
            <a:extLst>
              <a:ext uri="{FF2B5EF4-FFF2-40B4-BE49-F238E27FC236}">
                <a16:creationId xmlns:a16="http://schemas.microsoft.com/office/drawing/2014/main" id="{50298920-F98C-4AFF-A39F-BB5644F96EBA}"/>
              </a:ext>
            </a:extLst>
          </p:cNvPr>
          <p:cNvSpPr>
            <a:spLocks noGrp="1"/>
          </p:cNvSpPr>
          <p:nvPr>
            <p:ph type="pic" sz="quarter" idx="10" hasCustomPrompt="1"/>
          </p:nvPr>
        </p:nvSpPr>
        <p:spPr>
          <a:xfrm>
            <a:off x="6771736" y="0"/>
            <a:ext cx="5420263" cy="6858000"/>
          </a:xfrm>
          <a:prstGeom prst="rect">
            <a:avLst/>
          </a:prstGeom>
        </p:spPr>
        <p:txBody>
          <a:bodyPr/>
          <a:lstStyle>
            <a:lvl1pPr marL="0" indent="0" algn="ctr">
              <a:buNone/>
              <a:defRPr/>
            </a:lvl1pPr>
          </a:lstStyle>
          <a:p>
            <a:r>
              <a:rPr lang="en-US" dirty="0"/>
              <a:t>Click to add photo</a:t>
            </a:r>
          </a:p>
        </p:txBody>
      </p:sp>
    </p:spTree>
    <p:extLst>
      <p:ext uri="{BB962C8B-B14F-4D97-AF65-F5344CB8AC3E}">
        <p14:creationId xmlns:p14="http://schemas.microsoft.com/office/powerpoint/2010/main" val="4257799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
    <p:bg>
      <p:bgPr>
        <a:solidFill>
          <a:schemeClr val="accent5">
            <a:alpha val="10000"/>
          </a:schemeClr>
        </a:solidFill>
        <a:effectLst/>
      </p:bgPr>
    </p:bg>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50298920-F98C-4AFF-A39F-BB5644F96EBA}"/>
              </a:ext>
            </a:extLst>
          </p:cNvPr>
          <p:cNvSpPr>
            <a:spLocks noGrp="1"/>
          </p:cNvSpPr>
          <p:nvPr>
            <p:ph type="pic" sz="quarter" idx="10" hasCustomPrompt="1"/>
          </p:nvPr>
        </p:nvSpPr>
        <p:spPr>
          <a:xfrm>
            <a:off x="0" y="0"/>
            <a:ext cx="6772276" cy="6858000"/>
          </a:xfrm>
          <a:prstGeom prst="rect">
            <a:avLst/>
          </a:prstGeom>
          <a:solidFill>
            <a:schemeClr val="accent4">
              <a:lumMod val="60000"/>
              <a:lumOff val="40000"/>
            </a:schemeClr>
          </a:solidFill>
        </p:spPr>
        <p:txBody>
          <a:bodyPr/>
          <a:lstStyle>
            <a:lvl1pPr marL="0" indent="0" algn="ctr">
              <a:buNone/>
              <a:defRPr>
                <a:solidFill>
                  <a:schemeClr val="tx1"/>
                </a:solidFill>
              </a:defRPr>
            </a:lvl1pPr>
          </a:lstStyle>
          <a:p>
            <a:r>
              <a:rPr lang="en-US" dirty="0"/>
              <a:t>Click to add photo</a:t>
            </a:r>
          </a:p>
        </p:txBody>
      </p:sp>
      <p:sp>
        <p:nvSpPr>
          <p:cNvPr id="2" name="Title 1">
            <a:extLst>
              <a:ext uri="{FF2B5EF4-FFF2-40B4-BE49-F238E27FC236}">
                <a16:creationId xmlns:a16="http://schemas.microsoft.com/office/drawing/2014/main" id="{7D906EC1-D867-4113-B1E4-72ADCC4B1586}"/>
              </a:ext>
            </a:extLst>
          </p:cNvPr>
          <p:cNvSpPr>
            <a:spLocks noGrp="1"/>
          </p:cNvSpPr>
          <p:nvPr>
            <p:ph type="title" hasCustomPrompt="1"/>
          </p:nvPr>
        </p:nvSpPr>
        <p:spPr>
          <a:xfrm>
            <a:off x="1224747" y="2365057"/>
            <a:ext cx="4377400" cy="2160644"/>
          </a:xfrm>
          <a:prstGeom prst="rect">
            <a:avLst/>
          </a:prstGeom>
          <a:gradFill>
            <a:gsLst>
              <a:gs pos="50000">
                <a:schemeClr val="accent1">
                  <a:lumMod val="5000"/>
                  <a:lumOff val="95000"/>
                  <a:alpha val="0"/>
                </a:schemeClr>
              </a:gs>
              <a:gs pos="50000">
                <a:schemeClr val="accent5">
                  <a:alpha val="10000"/>
                </a:schemeClr>
              </a:gs>
            </a:gsLst>
            <a:lin ang="0" scaled="0"/>
          </a:gradFill>
          <a:ln w="28575">
            <a:solidFill>
              <a:schemeClr val="bg1"/>
            </a:solidFill>
          </a:ln>
        </p:spPr>
        <p:txBody>
          <a:bodyPr anchor="ctr"/>
          <a:lstStyle>
            <a:lvl1pPr algn="ctr">
              <a:defRPr sz="2400" cap="all" spc="100" baseline="0">
                <a:solidFill>
                  <a:schemeClr val="bg1"/>
                </a:solidFill>
              </a:defRPr>
            </a:lvl1pPr>
          </a:lstStyle>
          <a:p>
            <a:r>
              <a:rPr lang="en-US" dirty="0"/>
              <a:t>Add title</a:t>
            </a:r>
          </a:p>
        </p:txBody>
      </p:sp>
      <p:sp>
        <p:nvSpPr>
          <p:cNvPr id="12" name="Text Placeholder 11">
            <a:extLst>
              <a:ext uri="{FF2B5EF4-FFF2-40B4-BE49-F238E27FC236}">
                <a16:creationId xmlns:a16="http://schemas.microsoft.com/office/drawing/2014/main" id="{FB3EFFF7-FFC6-16DF-B4AB-DD5A1A1DA92A}"/>
              </a:ext>
            </a:extLst>
          </p:cNvPr>
          <p:cNvSpPr>
            <a:spLocks noGrp="1"/>
          </p:cNvSpPr>
          <p:nvPr>
            <p:ph type="body" sz="quarter" idx="12" hasCustomPrompt="1"/>
          </p:nvPr>
        </p:nvSpPr>
        <p:spPr>
          <a:xfrm>
            <a:off x="3427896" y="0"/>
            <a:ext cx="3344379" cy="6858000"/>
          </a:xfrm>
          <a:custGeom>
            <a:avLst/>
            <a:gdLst>
              <a:gd name="connsiteX0" fmla="*/ 0 w 3344379"/>
              <a:gd name="connsiteY0" fmla="*/ 0 h 6858000"/>
              <a:gd name="connsiteX1" fmla="*/ 3344379 w 3344379"/>
              <a:gd name="connsiteY1" fmla="*/ 0 h 6858000"/>
              <a:gd name="connsiteX2" fmla="*/ 3344379 w 3344379"/>
              <a:gd name="connsiteY2" fmla="*/ 6858000 h 6858000"/>
              <a:gd name="connsiteX3" fmla="*/ 0 w 3344379"/>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344379" h="6858000">
                <a:moveTo>
                  <a:pt x="0" y="0"/>
                </a:moveTo>
                <a:lnTo>
                  <a:pt x="3344379" y="0"/>
                </a:lnTo>
                <a:lnTo>
                  <a:pt x="3344379" y="6858000"/>
                </a:lnTo>
                <a:lnTo>
                  <a:pt x="0" y="6858000"/>
                </a:lnTo>
                <a:close/>
              </a:path>
            </a:pathLst>
          </a:custGeom>
          <a:solidFill>
            <a:schemeClr val="accent5">
              <a:alpha val="10000"/>
            </a:schemeClr>
          </a:solidFill>
        </p:spPr>
        <p:txBody>
          <a:bodyPr wrap="square">
            <a:noAutofit/>
          </a:bodyPr>
          <a:lstStyle>
            <a:lvl1pPr marL="0" indent="0">
              <a:buNone/>
              <a:defRPr>
                <a:noFill/>
              </a:defRPr>
            </a:lvl1pPr>
          </a:lstStyle>
          <a:p>
            <a:pPr lvl="0"/>
            <a:r>
              <a:rPr lang="en-US" dirty="0"/>
              <a:t>Blank</a:t>
            </a:r>
          </a:p>
        </p:txBody>
      </p:sp>
      <p:sp>
        <p:nvSpPr>
          <p:cNvPr id="6" name="Text Placeholder 5">
            <a:extLst>
              <a:ext uri="{FF2B5EF4-FFF2-40B4-BE49-F238E27FC236}">
                <a16:creationId xmlns:a16="http://schemas.microsoft.com/office/drawing/2014/main" id="{DE6E802E-B214-0AE3-69C8-CBCA885C703A}"/>
              </a:ext>
            </a:extLst>
          </p:cNvPr>
          <p:cNvSpPr>
            <a:spLocks noGrp="1"/>
          </p:cNvSpPr>
          <p:nvPr>
            <p:ph type="body" sz="quarter" idx="11" hasCustomPrompt="1"/>
          </p:nvPr>
        </p:nvSpPr>
        <p:spPr>
          <a:xfrm>
            <a:off x="7835900" y="2071688"/>
            <a:ext cx="3773488" cy="2732087"/>
          </a:xfrm>
          <a:prstGeom prst="rect">
            <a:avLst/>
          </a:prstGeom>
        </p:spPr>
        <p:txBody>
          <a:bodyPr anchor="ctr"/>
          <a:lstStyle>
            <a:lvl1pPr marL="0" indent="0">
              <a:lnSpc>
                <a:spcPct val="125000"/>
              </a:lnSpc>
              <a:spcBef>
                <a:spcPts val="0"/>
              </a:spcBef>
              <a:spcAft>
                <a:spcPts val="600"/>
              </a:spcAft>
              <a:buNone/>
              <a:defRPr sz="1800" spc="100" baseline="0"/>
            </a:lvl1pPr>
            <a:lvl2pPr marL="457200" indent="0">
              <a:lnSpc>
                <a:spcPct val="125000"/>
              </a:lnSpc>
              <a:spcBef>
                <a:spcPts val="0"/>
              </a:spcBef>
              <a:spcAft>
                <a:spcPts val="600"/>
              </a:spcAft>
              <a:buNone/>
              <a:defRPr sz="1800" spc="100" baseline="0"/>
            </a:lvl2pPr>
            <a:lvl3pPr marL="914400" indent="0">
              <a:lnSpc>
                <a:spcPct val="125000"/>
              </a:lnSpc>
              <a:spcBef>
                <a:spcPts val="0"/>
              </a:spcBef>
              <a:spcAft>
                <a:spcPts val="600"/>
              </a:spcAft>
              <a:buNone/>
              <a:defRPr sz="1800" spc="100" baseline="0"/>
            </a:lvl3pPr>
            <a:lvl4pPr marL="1371600" indent="0">
              <a:lnSpc>
                <a:spcPct val="125000"/>
              </a:lnSpc>
              <a:spcBef>
                <a:spcPts val="0"/>
              </a:spcBef>
              <a:spcAft>
                <a:spcPts val="600"/>
              </a:spcAft>
              <a:buNone/>
              <a:defRPr sz="1800" spc="100" baseline="0"/>
            </a:lvl4pPr>
            <a:lvl5pPr marL="1828800" indent="0">
              <a:lnSpc>
                <a:spcPct val="125000"/>
              </a:lnSpc>
              <a:spcBef>
                <a:spcPts val="0"/>
              </a:spcBef>
              <a:spcAft>
                <a:spcPts val="600"/>
              </a:spcAft>
              <a:buNone/>
              <a:defRPr sz="1800" spc="1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a:extLst>
              <a:ext uri="{FF2B5EF4-FFF2-40B4-BE49-F238E27FC236}">
                <a16:creationId xmlns:a16="http://schemas.microsoft.com/office/drawing/2014/main" id="{E0398655-42A6-4DBC-9542-9A8D10B44A63}"/>
              </a:ext>
            </a:extLst>
          </p:cNvPr>
          <p:cNvSpPr>
            <a:spLocks noGrp="1"/>
          </p:cNvSpPr>
          <p:nvPr>
            <p:ph type="dt" sz="half" idx="2"/>
          </p:nvPr>
        </p:nvSpPr>
        <p:spPr>
          <a:xfrm>
            <a:off x="838200" y="6356350"/>
            <a:ext cx="1590675"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defRPr>
            </a:lvl1pPr>
          </a:lstStyle>
          <a:p>
            <a:r>
              <a:rPr lang="en-US" dirty="0"/>
              <a:t>20XX</a:t>
            </a:r>
          </a:p>
        </p:txBody>
      </p:sp>
      <p:sp>
        <p:nvSpPr>
          <p:cNvPr id="9" name="Footer Placeholder 4">
            <a:extLst>
              <a:ext uri="{FF2B5EF4-FFF2-40B4-BE49-F238E27FC236}">
                <a16:creationId xmlns:a16="http://schemas.microsoft.com/office/drawing/2014/main" id="{1FF7C44B-1689-4CA8-B0BC-0671EA12750F}"/>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effectLst/>
                <a:latin typeface="+mj-lt"/>
              </a:defRPr>
            </a:lvl1pPr>
          </a:lstStyle>
          <a:p>
            <a:r>
              <a:rPr lang="en-US" dirty="0"/>
              <a:t>Pitch deck</a:t>
            </a:r>
          </a:p>
        </p:txBody>
      </p:sp>
      <p:sp>
        <p:nvSpPr>
          <p:cNvPr id="10" name="Slide Number Placeholder 5">
            <a:extLst>
              <a:ext uri="{FF2B5EF4-FFF2-40B4-BE49-F238E27FC236}">
                <a16:creationId xmlns:a16="http://schemas.microsoft.com/office/drawing/2014/main" id="{7D6105C8-7607-448C-9CD2-9CA33B49B4DB}"/>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sz="1200" spc="100" baseline="0">
                <a:solidFill>
                  <a:schemeClr val="bg2">
                    <a:lumMod val="50000"/>
                  </a:schemeClr>
                </a:solidFill>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200423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2">
    <p:bg>
      <p:bgPr>
        <a:solidFill>
          <a:schemeClr val="accent4">
            <a:lumMod val="50000"/>
          </a:schemeClr>
        </a:solidFill>
        <a:effectLst/>
      </p:bgPr>
    </p:bg>
    <p:spTree>
      <p:nvGrpSpPr>
        <p:cNvPr id="1" name=""/>
        <p:cNvGrpSpPr/>
        <p:nvPr/>
      </p:nvGrpSpPr>
      <p:grpSpPr>
        <a:xfrm>
          <a:off x="0" y="0"/>
          <a:ext cx="0" cy="0"/>
          <a:chOff x="0" y="0"/>
          <a:chExt cx="0" cy="0"/>
        </a:xfrm>
      </p:grpSpPr>
      <p:sp>
        <p:nvSpPr>
          <p:cNvPr id="7" name="Picture Placeholder 7">
            <a:extLst>
              <a:ext uri="{FF2B5EF4-FFF2-40B4-BE49-F238E27FC236}">
                <a16:creationId xmlns:a16="http://schemas.microsoft.com/office/drawing/2014/main" id="{02728A58-8DE2-4B1C-B6CA-F2AED56F4504}"/>
              </a:ext>
            </a:extLst>
          </p:cNvPr>
          <p:cNvSpPr>
            <a:spLocks noGrp="1"/>
          </p:cNvSpPr>
          <p:nvPr>
            <p:ph type="pic" sz="quarter" idx="10" hasCustomPrompt="1"/>
          </p:nvPr>
        </p:nvSpPr>
        <p:spPr>
          <a:xfrm>
            <a:off x="0" y="-2"/>
            <a:ext cx="12192000" cy="6858000"/>
          </a:xfrm>
          <a:prstGeom prst="rect">
            <a:avLst/>
          </a:prstGeom>
        </p:spPr>
        <p:txBody>
          <a:bodyPr/>
          <a:lstStyle>
            <a:lvl1pPr marL="0" indent="0" algn="ctr">
              <a:buNone/>
              <a:defRPr>
                <a:solidFill>
                  <a:schemeClr val="bg1"/>
                </a:solidFill>
              </a:defRPr>
            </a:lvl1pPr>
          </a:lstStyle>
          <a:p>
            <a:r>
              <a:rPr lang="en-US" dirty="0"/>
              <a:t>Click to add photo</a:t>
            </a:r>
          </a:p>
        </p:txBody>
      </p:sp>
      <p:sp>
        <p:nvSpPr>
          <p:cNvPr id="2" name="Title 1">
            <a:extLst>
              <a:ext uri="{FF2B5EF4-FFF2-40B4-BE49-F238E27FC236}">
                <a16:creationId xmlns:a16="http://schemas.microsoft.com/office/drawing/2014/main" id="{B69D7CAC-EE78-4BAE-94EA-EBE4BB118115}"/>
              </a:ext>
            </a:extLst>
          </p:cNvPr>
          <p:cNvSpPr>
            <a:spLocks noGrp="1"/>
          </p:cNvSpPr>
          <p:nvPr>
            <p:ph type="title" hasCustomPrompt="1"/>
          </p:nvPr>
        </p:nvSpPr>
        <p:spPr>
          <a:xfrm>
            <a:off x="1199909" y="2335192"/>
            <a:ext cx="9792182" cy="2187616"/>
          </a:xfrm>
          <a:prstGeom prst="rect">
            <a:avLst/>
          </a:prstGeom>
          <a:noFill/>
          <a:ln w="38100">
            <a:solidFill>
              <a:schemeClr val="accent5"/>
            </a:solidFill>
          </a:ln>
        </p:spPr>
        <p:txBody>
          <a:bodyPr lIns="914400" tIns="182880" rIns="914400" anchor="ctr"/>
          <a:lstStyle>
            <a:lvl1pPr algn="ctr">
              <a:defRPr sz="5400" b="1" cap="all" spc="100" baseline="0">
                <a:solidFill>
                  <a:schemeClr val="accent5"/>
                </a:solidFill>
              </a:defRPr>
            </a:lvl1pPr>
          </a:lstStyle>
          <a:p>
            <a:r>
              <a:rPr lang="en-US" dirty="0"/>
              <a:t>Click to add title</a:t>
            </a:r>
          </a:p>
        </p:txBody>
      </p:sp>
    </p:spTree>
    <p:extLst>
      <p:ext uri="{BB962C8B-B14F-4D97-AF65-F5344CB8AC3E}">
        <p14:creationId xmlns:p14="http://schemas.microsoft.com/office/powerpoint/2010/main" val="173712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5">
            <a:alpha val="1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CC6C658-B6F5-98D2-4D95-EA3030D6F090}"/>
              </a:ext>
              <a:ext uri="{C183D7F6-B498-43B3-948B-1728B52AA6E4}">
                <adec:decorative xmlns:adec="http://schemas.microsoft.com/office/drawing/2017/decorative" val="1"/>
              </a:ext>
            </a:extLst>
          </p:cNvPr>
          <p:cNvSpPr/>
          <p:nvPr userDrawn="1"/>
        </p:nvSpPr>
        <p:spPr>
          <a:xfrm>
            <a:off x="-20322" y="-7084"/>
            <a:ext cx="12212321" cy="6858000"/>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39AED10-F37C-48B3-A407-EDC6878C712E}"/>
              </a:ext>
            </a:extLst>
          </p:cNvPr>
          <p:cNvSpPr>
            <a:spLocks noGrp="1"/>
          </p:cNvSpPr>
          <p:nvPr>
            <p:ph type="title" hasCustomPrompt="1"/>
          </p:nvPr>
        </p:nvSpPr>
        <p:spPr>
          <a:xfrm>
            <a:off x="1250065" y="2372810"/>
            <a:ext cx="4352081" cy="2129742"/>
          </a:xfrm>
          <a:prstGeom prst="rect">
            <a:avLst/>
          </a:prstGeom>
          <a:ln w="28575">
            <a:solidFill>
              <a:schemeClr val="accent4">
                <a:lumMod val="50000"/>
              </a:schemeClr>
            </a:solidFill>
          </a:ln>
        </p:spPr>
        <p:txBody>
          <a:bodyPr anchor="ctr"/>
          <a:lstStyle>
            <a:lvl1pPr algn="ctr">
              <a:defRPr sz="2400" cap="all" spc="100" baseline="0">
                <a:solidFill>
                  <a:schemeClr val="accent4">
                    <a:lumMod val="50000"/>
                  </a:schemeClr>
                </a:solidFill>
              </a:defRPr>
            </a:lvl1pPr>
          </a:lstStyle>
          <a:p>
            <a:r>
              <a:rPr lang="en-US" dirty="0"/>
              <a:t>Add title</a:t>
            </a:r>
          </a:p>
        </p:txBody>
      </p:sp>
      <p:sp>
        <p:nvSpPr>
          <p:cNvPr id="9" name="Picture Placeholder 8">
            <a:extLst>
              <a:ext uri="{FF2B5EF4-FFF2-40B4-BE49-F238E27FC236}">
                <a16:creationId xmlns:a16="http://schemas.microsoft.com/office/drawing/2014/main" id="{0ED8B338-CD86-47FF-A4B9-9EE6A11AFBFD}"/>
              </a:ext>
            </a:extLst>
          </p:cNvPr>
          <p:cNvSpPr>
            <a:spLocks noGrp="1"/>
          </p:cNvSpPr>
          <p:nvPr>
            <p:ph type="pic" sz="quarter" idx="15" hasCustomPrompt="1"/>
          </p:nvPr>
        </p:nvSpPr>
        <p:spPr>
          <a:xfrm>
            <a:off x="6789480" y="0"/>
            <a:ext cx="5394960" cy="6858000"/>
          </a:xfrm>
          <a:prstGeom prst="rect">
            <a:avLst/>
          </a:prstGeom>
        </p:spPr>
        <p:txBody>
          <a:bodyPr/>
          <a:lstStyle>
            <a:lvl1pPr marL="0" indent="0" algn="ctr">
              <a:buNone/>
              <a:defRPr/>
            </a:lvl1pPr>
          </a:lstStyle>
          <a:p>
            <a:r>
              <a:rPr lang="en-US" dirty="0"/>
              <a:t>Click to add photo</a:t>
            </a:r>
          </a:p>
        </p:txBody>
      </p:sp>
      <p:sp>
        <p:nvSpPr>
          <p:cNvPr id="15" name="Date Placeholder 2">
            <a:extLst>
              <a:ext uri="{FF2B5EF4-FFF2-40B4-BE49-F238E27FC236}">
                <a16:creationId xmlns:a16="http://schemas.microsoft.com/office/drawing/2014/main" id="{19507D12-915D-42C7-9250-F3912C1CAEBE}"/>
              </a:ext>
            </a:extLst>
          </p:cNvPr>
          <p:cNvSpPr>
            <a:spLocks noGrp="1"/>
          </p:cNvSpPr>
          <p:nvPr>
            <p:ph type="dt" sz="half" idx="10"/>
          </p:nvPr>
        </p:nvSpPr>
        <p:spPr>
          <a:xfrm>
            <a:off x="838200" y="6356350"/>
            <a:ext cx="2743200" cy="365125"/>
          </a:xfrm>
          <a:prstGeom prst="rect">
            <a:avLst/>
          </a:prstGeom>
        </p:spPr>
        <p:txBody>
          <a:bodyPr/>
          <a:lstStyle>
            <a:lvl1pPr>
              <a:defRPr/>
            </a:lvl1pPr>
          </a:lstStyle>
          <a:p>
            <a:r>
              <a:rPr lang="en-US" dirty="0"/>
              <a:t>20XX</a:t>
            </a:r>
          </a:p>
        </p:txBody>
      </p:sp>
      <p:sp>
        <p:nvSpPr>
          <p:cNvPr id="12" name="Footer Placeholder 4">
            <a:extLst>
              <a:ext uri="{FF2B5EF4-FFF2-40B4-BE49-F238E27FC236}">
                <a16:creationId xmlns:a16="http://schemas.microsoft.com/office/drawing/2014/main" id="{14520C17-104B-4F9D-B1D8-2FA4676B3C15}"/>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j-lt"/>
              </a:defRPr>
            </a:lvl1pPr>
          </a:lstStyle>
          <a:p>
            <a:r>
              <a:rPr lang="en-US" dirty="0"/>
              <a:t>Pitch deck</a:t>
            </a:r>
          </a:p>
        </p:txBody>
      </p:sp>
      <p:sp>
        <p:nvSpPr>
          <p:cNvPr id="13" name="Slide Number Placeholder 5">
            <a:extLst>
              <a:ext uri="{FF2B5EF4-FFF2-40B4-BE49-F238E27FC236}">
                <a16:creationId xmlns:a16="http://schemas.microsoft.com/office/drawing/2014/main" id="{219F9CF7-C4CD-4EEB-A49F-1820A981A249}"/>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2671333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blem">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C3FAF69-7EBE-817B-DCEA-4A1595820E3E}"/>
              </a:ext>
              <a:ext uri="{C183D7F6-B498-43B3-948B-1728B52AA6E4}">
                <adec:decorative xmlns:adec="http://schemas.microsoft.com/office/drawing/2017/decorative" val="1"/>
              </a:ext>
            </a:extLst>
          </p:cNvPr>
          <p:cNvSpPr/>
          <p:nvPr userDrawn="1"/>
        </p:nvSpPr>
        <p:spPr>
          <a:xfrm>
            <a:off x="-1" y="-7515"/>
            <a:ext cx="4661648" cy="6871651"/>
          </a:xfrm>
          <a:prstGeom prst="rect">
            <a:avLst/>
          </a:prstGeom>
          <a:solidFill>
            <a:srgbClr val="4769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720FC4D-FDE2-42C3-B907-27B071B649CC}"/>
              </a:ext>
            </a:extLst>
          </p:cNvPr>
          <p:cNvSpPr>
            <a:spLocks noGrp="1"/>
          </p:cNvSpPr>
          <p:nvPr>
            <p:ph type="title" hasCustomPrompt="1"/>
          </p:nvPr>
        </p:nvSpPr>
        <p:spPr>
          <a:xfrm>
            <a:off x="636608" y="804862"/>
            <a:ext cx="3401992" cy="5121375"/>
          </a:xfrm>
          <a:prstGeom prst="rect">
            <a:avLst/>
          </a:prstGeom>
          <a:ln w="28575">
            <a:noFill/>
          </a:ln>
        </p:spPr>
        <p:txBody>
          <a:bodyPr anchor="ctr"/>
          <a:lstStyle>
            <a:lvl1pPr algn="ctr">
              <a:defRPr sz="2400" cap="all" spc="100" baseline="0">
                <a:solidFill>
                  <a:schemeClr val="bg1"/>
                </a:solidFill>
              </a:defRPr>
            </a:lvl1pPr>
          </a:lstStyle>
          <a:p>
            <a:r>
              <a:rPr lang="en-US" dirty="0"/>
              <a:t>Title</a:t>
            </a:r>
          </a:p>
        </p:txBody>
      </p:sp>
      <p:sp>
        <p:nvSpPr>
          <p:cNvPr id="6" name="Content Placeholder 5">
            <a:extLst>
              <a:ext uri="{FF2B5EF4-FFF2-40B4-BE49-F238E27FC236}">
                <a16:creationId xmlns:a16="http://schemas.microsoft.com/office/drawing/2014/main" id="{6F4F9403-8AE5-DF79-EFCF-E99EABB83417}"/>
              </a:ext>
            </a:extLst>
          </p:cNvPr>
          <p:cNvSpPr>
            <a:spLocks noGrp="1"/>
          </p:cNvSpPr>
          <p:nvPr>
            <p:ph sz="quarter" idx="10" hasCustomPrompt="1"/>
          </p:nvPr>
        </p:nvSpPr>
        <p:spPr>
          <a:xfrm>
            <a:off x="5579338" y="804863"/>
            <a:ext cx="5716587" cy="5248276"/>
          </a:xfrm>
          <a:prstGeom prst="rect">
            <a:avLst/>
          </a:prstGeom>
        </p:spPr>
        <p:txBody>
          <a:bodyPr anchor="ctr"/>
          <a:lstStyle>
            <a:lvl1pPr marL="283464" indent="-283464">
              <a:lnSpc>
                <a:spcPct val="125000"/>
              </a:lnSpc>
              <a:spcBef>
                <a:spcPts val="0"/>
              </a:spcBef>
              <a:spcAft>
                <a:spcPts val="600"/>
              </a:spcAft>
              <a:defRPr sz="1800"/>
            </a:lvl1pPr>
            <a:lvl2pPr marL="731520" indent="-283464">
              <a:lnSpc>
                <a:spcPct val="125000"/>
              </a:lnSpc>
              <a:spcBef>
                <a:spcPts val="0"/>
              </a:spcBef>
              <a:spcAft>
                <a:spcPts val="600"/>
              </a:spcAft>
              <a:defRPr sz="1800"/>
            </a:lvl2pPr>
            <a:lvl3pPr marL="1097280" indent="-283464">
              <a:lnSpc>
                <a:spcPct val="125000"/>
              </a:lnSpc>
              <a:spcBef>
                <a:spcPts val="0"/>
              </a:spcBef>
              <a:spcAft>
                <a:spcPts val="600"/>
              </a:spcAft>
              <a:defRPr sz="1800"/>
            </a:lvl3pPr>
            <a:lvl4pPr marL="1463040" indent="-283464">
              <a:lnSpc>
                <a:spcPct val="125000"/>
              </a:lnSpc>
              <a:spcBef>
                <a:spcPts val="0"/>
              </a:spcBef>
              <a:spcAft>
                <a:spcPts val="600"/>
              </a:spcAft>
              <a:defRPr sz="1800"/>
            </a:lvl4pPr>
            <a:lvl5pPr marL="1828800" indent="-283464">
              <a:lnSpc>
                <a:spcPct val="125000"/>
              </a:lnSpc>
              <a:spcBef>
                <a:spcPts val="0"/>
              </a:spcBef>
              <a:spcAft>
                <a:spcPts val="600"/>
              </a:spcAft>
              <a:defRPr sz="18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Date Placeholder 3">
            <a:extLst>
              <a:ext uri="{FF2B5EF4-FFF2-40B4-BE49-F238E27FC236}">
                <a16:creationId xmlns:a16="http://schemas.microsoft.com/office/drawing/2014/main" id="{D38E30C9-543F-4532-B571-2F2EF52E7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defRPr>
            </a:lvl1pPr>
          </a:lstStyle>
          <a:p>
            <a:r>
              <a:rPr lang="en-US" dirty="0"/>
              <a:t>20XX</a:t>
            </a:r>
          </a:p>
        </p:txBody>
      </p:sp>
      <p:sp>
        <p:nvSpPr>
          <p:cNvPr id="17" name="Footer Placeholder 4">
            <a:extLst>
              <a:ext uri="{FF2B5EF4-FFF2-40B4-BE49-F238E27FC236}">
                <a16:creationId xmlns:a16="http://schemas.microsoft.com/office/drawing/2014/main" id="{9E2F8B6B-A63E-448F-86E5-CF3F12A297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j-lt"/>
              </a:defRPr>
            </a:lvl1pPr>
          </a:lstStyle>
          <a:p>
            <a:r>
              <a:rPr lang="en-US" dirty="0"/>
              <a:t>Pitch deck</a:t>
            </a:r>
          </a:p>
        </p:txBody>
      </p:sp>
      <p:sp>
        <p:nvSpPr>
          <p:cNvPr id="18" name="Slide Number Placeholder 5">
            <a:extLst>
              <a:ext uri="{FF2B5EF4-FFF2-40B4-BE49-F238E27FC236}">
                <a16:creationId xmlns:a16="http://schemas.microsoft.com/office/drawing/2014/main" id="{5EC1D779-DE8A-45DF-9A79-70F63DD68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3476491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5">
            <a:alpha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AED10-F37C-48B3-A407-EDC6878C712E}"/>
              </a:ext>
            </a:extLst>
          </p:cNvPr>
          <p:cNvSpPr>
            <a:spLocks noGrp="1"/>
          </p:cNvSpPr>
          <p:nvPr>
            <p:ph type="title" hasCustomPrompt="1"/>
          </p:nvPr>
        </p:nvSpPr>
        <p:spPr>
          <a:xfrm>
            <a:off x="6647727" y="2060294"/>
            <a:ext cx="4359795" cy="2141316"/>
          </a:xfrm>
          <a:prstGeom prst="rect">
            <a:avLst/>
          </a:prstGeom>
          <a:ln w="28575">
            <a:solidFill>
              <a:schemeClr val="accent4">
                <a:lumMod val="50000"/>
              </a:schemeClr>
            </a:solidFill>
          </a:ln>
        </p:spPr>
        <p:txBody>
          <a:bodyPr anchor="ctr"/>
          <a:lstStyle>
            <a:lvl1pPr algn="ctr">
              <a:defRPr sz="2400" cap="all" spc="100" baseline="0">
                <a:solidFill>
                  <a:schemeClr val="accent4">
                    <a:lumMod val="50000"/>
                  </a:schemeClr>
                </a:solidFill>
              </a:defRPr>
            </a:lvl1pPr>
          </a:lstStyle>
          <a:p>
            <a:r>
              <a:rPr lang="en-US" dirty="0"/>
              <a:t>Add title</a:t>
            </a:r>
          </a:p>
        </p:txBody>
      </p:sp>
      <p:sp>
        <p:nvSpPr>
          <p:cNvPr id="9" name="Picture Placeholder 8">
            <a:extLst>
              <a:ext uri="{FF2B5EF4-FFF2-40B4-BE49-F238E27FC236}">
                <a16:creationId xmlns:a16="http://schemas.microsoft.com/office/drawing/2014/main" id="{0ED8B338-CD86-47FF-A4B9-9EE6A11AFBFD}"/>
              </a:ext>
            </a:extLst>
          </p:cNvPr>
          <p:cNvSpPr>
            <a:spLocks noGrp="1"/>
          </p:cNvSpPr>
          <p:nvPr>
            <p:ph type="pic" sz="quarter" idx="15" hasCustomPrompt="1"/>
          </p:nvPr>
        </p:nvSpPr>
        <p:spPr>
          <a:xfrm>
            <a:off x="0" y="-9009"/>
            <a:ext cx="5521124" cy="6878584"/>
          </a:xfrm>
          <a:prstGeom prst="rect">
            <a:avLst/>
          </a:prstGeom>
        </p:spPr>
        <p:txBody>
          <a:bodyPr/>
          <a:lstStyle>
            <a:lvl1pPr marL="0" indent="0" algn="ctr">
              <a:buNone/>
              <a:defRPr/>
            </a:lvl1pPr>
          </a:lstStyle>
          <a:p>
            <a:r>
              <a:rPr lang="en-US" dirty="0"/>
              <a:t>Click to add photo</a:t>
            </a:r>
          </a:p>
        </p:txBody>
      </p:sp>
      <p:sp>
        <p:nvSpPr>
          <p:cNvPr id="7" name="Text Placeholder 10">
            <a:extLst>
              <a:ext uri="{FF2B5EF4-FFF2-40B4-BE49-F238E27FC236}">
                <a16:creationId xmlns:a16="http://schemas.microsoft.com/office/drawing/2014/main" id="{F20D097E-45D7-422E-A8D1-635C7DE9A997}"/>
              </a:ext>
            </a:extLst>
          </p:cNvPr>
          <p:cNvSpPr>
            <a:spLocks noGrp="1"/>
          </p:cNvSpPr>
          <p:nvPr>
            <p:ph type="body" sz="quarter" idx="14" hasCustomPrompt="1"/>
          </p:nvPr>
        </p:nvSpPr>
        <p:spPr>
          <a:xfrm>
            <a:off x="6670878" y="4550199"/>
            <a:ext cx="4359795" cy="1790164"/>
          </a:xfrm>
          <a:prstGeom prst="rect">
            <a:avLst/>
          </a:prstGeom>
        </p:spPr>
        <p:txBody>
          <a:bodyPr anchor="t"/>
          <a:lstStyle>
            <a:lvl1pPr marL="0" indent="0" algn="ctr">
              <a:lnSpc>
                <a:spcPct val="80000"/>
              </a:lnSpc>
              <a:spcBef>
                <a:spcPts val="0"/>
              </a:spcBef>
              <a:buNone/>
              <a:defRPr sz="1800" b="1" cap="all" spc="100" baseline="0">
                <a:solidFill>
                  <a:schemeClr val="accent4">
                    <a:lumMod val="50000"/>
                  </a:schemeClr>
                </a:solidFill>
                <a:latin typeface="+mn-lt"/>
              </a:defRPr>
            </a:lvl1pPr>
          </a:lstStyle>
          <a:p>
            <a:pPr lvl="0"/>
            <a:r>
              <a:rPr lang="en-US" dirty="0"/>
              <a:t>Click to add text</a:t>
            </a:r>
          </a:p>
        </p:txBody>
      </p:sp>
      <p:sp>
        <p:nvSpPr>
          <p:cNvPr id="15" name="Date Placeholder 2">
            <a:extLst>
              <a:ext uri="{FF2B5EF4-FFF2-40B4-BE49-F238E27FC236}">
                <a16:creationId xmlns:a16="http://schemas.microsoft.com/office/drawing/2014/main" id="{19507D12-915D-42C7-9250-F3912C1CAEBE}"/>
              </a:ext>
            </a:extLst>
          </p:cNvPr>
          <p:cNvSpPr>
            <a:spLocks noGrp="1"/>
          </p:cNvSpPr>
          <p:nvPr>
            <p:ph type="dt" sz="half" idx="10"/>
          </p:nvPr>
        </p:nvSpPr>
        <p:spPr>
          <a:xfrm>
            <a:off x="838200" y="6356350"/>
            <a:ext cx="2743200" cy="365125"/>
          </a:xfrm>
          <a:prstGeom prst="rect">
            <a:avLst/>
          </a:prstGeom>
        </p:spPr>
        <p:txBody>
          <a:bodyPr/>
          <a:lstStyle>
            <a:lvl1pPr>
              <a:defRPr/>
            </a:lvl1pPr>
          </a:lstStyle>
          <a:p>
            <a:r>
              <a:rPr lang="en-US" dirty="0"/>
              <a:t>20XX</a:t>
            </a:r>
          </a:p>
        </p:txBody>
      </p:sp>
      <p:sp>
        <p:nvSpPr>
          <p:cNvPr id="12" name="Footer Placeholder 4">
            <a:extLst>
              <a:ext uri="{FF2B5EF4-FFF2-40B4-BE49-F238E27FC236}">
                <a16:creationId xmlns:a16="http://schemas.microsoft.com/office/drawing/2014/main" id="{14520C17-104B-4F9D-B1D8-2FA4676B3C15}"/>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j-lt"/>
              </a:defRPr>
            </a:lvl1pPr>
          </a:lstStyle>
          <a:p>
            <a:r>
              <a:rPr lang="en-US" dirty="0"/>
              <a:t>Pitch deck</a:t>
            </a:r>
          </a:p>
        </p:txBody>
      </p:sp>
      <p:sp>
        <p:nvSpPr>
          <p:cNvPr id="13" name="Slide Number Placeholder 5">
            <a:extLst>
              <a:ext uri="{FF2B5EF4-FFF2-40B4-BE49-F238E27FC236}">
                <a16:creationId xmlns:a16="http://schemas.microsoft.com/office/drawing/2014/main" id="{219F9CF7-C4CD-4EEB-A49F-1820A981A249}"/>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200191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lu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A5AC9-F6E1-46F9-8810-475475E17B9A}"/>
              </a:ext>
            </a:extLst>
          </p:cNvPr>
          <p:cNvSpPr>
            <a:spLocks noGrp="1"/>
          </p:cNvSpPr>
          <p:nvPr>
            <p:ph type="title" hasCustomPrompt="1"/>
          </p:nvPr>
        </p:nvSpPr>
        <p:spPr>
          <a:xfrm>
            <a:off x="5134980" y="706056"/>
            <a:ext cx="6323957" cy="1088020"/>
          </a:xfrm>
          <a:prstGeom prst="rect">
            <a:avLst/>
          </a:prstGeom>
          <a:ln w="28575">
            <a:solidFill>
              <a:schemeClr val="accent2"/>
            </a:solidFill>
          </a:ln>
        </p:spPr>
        <p:txBody>
          <a:bodyPr anchor="ctr"/>
          <a:lstStyle>
            <a:lvl1pPr algn="ctr">
              <a:defRPr sz="2400" cap="all" spc="100" baseline="0">
                <a:solidFill>
                  <a:schemeClr val="accent2"/>
                </a:solidFill>
              </a:defRPr>
            </a:lvl1pPr>
          </a:lstStyle>
          <a:p>
            <a:r>
              <a:rPr lang="en-US" dirty="0"/>
              <a:t>Title</a:t>
            </a:r>
          </a:p>
        </p:txBody>
      </p:sp>
      <p:sp>
        <p:nvSpPr>
          <p:cNvPr id="9" name="Picture Placeholder 8">
            <a:extLst>
              <a:ext uri="{FF2B5EF4-FFF2-40B4-BE49-F238E27FC236}">
                <a16:creationId xmlns:a16="http://schemas.microsoft.com/office/drawing/2014/main" id="{952C02D9-C262-43C0-BE24-402661B0594A}"/>
              </a:ext>
            </a:extLst>
          </p:cNvPr>
          <p:cNvSpPr>
            <a:spLocks noGrp="1"/>
          </p:cNvSpPr>
          <p:nvPr>
            <p:ph type="pic" sz="quarter" idx="10" hasCustomPrompt="1"/>
          </p:nvPr>
        </p:nvSpPr>
        <p:spPr>
          <a:xfrm>
            <a:off x="-1" y="0"/>
            <a:ext cx="4495801" cy="6858000"/>
          </a:xfrm>
          <a:prstGeom prst="rect">
            <a:avLst/>
          </a:prstGeom>
        </p:spPr>
        <p:txBody>
          <a:bodyPr/>
          <a:lstStyle>
            <a:lvl1pPr marL="0" indent="0" algn="ctr">
              <a:buNone/>
              <a:defRPr sz="2000"/>
            </a:lvl1pPr>
          </a:lstStyle>
          <a:p>
            <a:r>
              <a:rPr lang="en-US" dirty="0"/>
              <a:t>Click to add photo</a:t>
            </a:r>
          </a:p>
        </p:txBody>
      </p:sp>
      <p:sp>
        <p:nvSpPr>
          <p:cNvPr id="6" name="Content Placeholder 5">
            <a:extLst>
              <a:ext uri="{FF2B5EF4-FFF2-40B4-BE49-F238E27FC236}">
                <a16:creationId xmlns:a16="http://schemas.microsoft.com/office/drawing/2014/main" id="{3BC3273F-AE8F-21E6-A06E-52686D65496D}"/>
              </a:ext>
            </a:extLst>
          </p:cNvPr>
          <p:cNvSpPr>
            <a:spLocks noGrp="1"/>
          </p:cNvSpPr>
          <p:nvPr>
            <p:ph sz="quarter" idx="11" hasCustomPrompt="1"/>
          </p:nvPr>
        </p:nvSpPr>
        <p:spPr>
          <a:xfrm>
            <a:off x="5135563" y="2291786"/>
            <a:ext cx="3017837" cy="3967224"/>
          </a:xfrm>
          <a:prstGeom prst="rect">
            <a:avLst/>
          </a:prstGeom>
        </p:spPr>
        <p:txBody>
          <a:bodyPr/>
          <a:lstStyle>
            <a:lvl1pPr marL="0" indent="0">
              <a:lnSpc>
                <a:spcPct val="125000"/>
              </a:lnSpc>
              <a:spcBef>
                <a:spcPts val="0"/>
              </a:spcBef>
              <a:spcAft>
                <a:spcPts val="600"/>
              </a:spcAft>
              <a:buNone/>
              <a:defRPr sz="1800" spc="100" baseline="0"/>
            </a:lvl1pPr>
            <a:lvl2pPr marL="283464" indent="-283464">
              <a:lnSpc>
                <a:spcPct val="125000"/>
              </a:lnSpc>
              <a:spcBef>
                <a:spcPts val="0"/>
              </a:spcBef>
              <a:spcAft>
                <a:spcPts val="600"/>
              </a:spcAft>
              <a:defRPr sz="1800" spc="100" baseline="0"/>
            </a:lvl2pPr>
            <a:lvl3pPr marL="685800" indent="-283464">
              <a:lnSpc>
                <a:spcPct val="125000"/>
              </a:lnSpc>
              <a:spcBef>
                <a:spcPts val="0"/>
              </a:spcBef>
              <a:spcAft>
                <a:spcPts val="600"/>
              </a:spcAft>
              <a:defRPr sz="1800" spc="100" baseline="0"/>
            </a:lvl3pPr>
            <a:lvl4pPr marL="1143000" indent="-283464">
              <a:lnSpc>
                <a:spcPct val="125000"/>
              </a:lnSpc>
              <a:spcBef>
                <a:spcPts val="0"/>
              </a:spcBef>
              <a:spcAft>
                <a:spcPts val="600"/>
              </a:spcAft>
              <a:defRPr sz="1800" spc="100" baseline="0"/>
            </a:lvl4pPr>
            <a:lvl5pPr marL="1600200" indent="-283464">
              <a:lnSpc>
                <a:spcPct val="125000"/>
              </a:lnSpc>
              <a:spcBef>
                <a:spcPts val="0"/>
              </a:spcBef>
              <a:spcAft>
                <a:spcPts val="600"/>
              </a:spcAft>
              <a:defRPr sz="1800" spc="10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A011C768-FB8E-F917-0CF9-C9B7DA4CAA62}"/>
              </a:ext>
            </a:extLst>
          </p:cNvPr>
          <p:cNvSpPr>
            <a:spLocks noGrp="1"/>
          </p:cNvSpPr>
          <p:nvPr>
            <p:ph sz="quarter" idx="12" hasCustomPrompt="1"/>
          </p:nvPr>
        </p:nvSpPr>
        <p:spPr>
          <a:xfrm>
            <a:off x="8473281" y="2294680"/>
            <a:ext cx="3136127" cy="3967224"/>
          </a:xfrm>
          <a:prstGeom prst="rect">
            <a:avLst/>
          </a:prstGeom>
        </p:spPr>
        <p:txBody>
          <a:bodyPr/>
          <a:lstStyle>
            <a:lvl1pPr marL="0" indent="0">
              <a:lnSpc>
                <a:spcPct val="125000"/>
              </a:lnSpc>
              <a:spcBef>
                <a:spcPts val="0"/>
              </a:spcBef>
              <a:spcAft>
                <a:spcPts val="600"/>
              </a:spcAft>
              <a:buNone/>
              <a:defRPr sz="1800" spc="100" baseline="0"/>
            </a:lvl1pPr>
            <a:lvl2pPr marL="283464" indent="-283464">
              <a:lnSpc>
                <a:spcPct val="125000"/>
              </a:lnSpc>
              <a:spcBef>
                <a:spcPts val="0"/>
              </a:spcBef>
              <a:spcAft>
                <a:spcPts val="600"/>
              </a:spcAft>
              <a:defRPr sz="1800" spc="100" baseline="0"/>
            </a:lvl2pPr>
            <a:lvl3pPr marL="685800" indent="-283464">
              <a:lnSpc>
                <a:spcPct val="125000"/>
              </a:lnSpc>
              <a:spcBef>
                <a:spcPts val="0"/>
              </a:spcBef>
              <a:spcAft>
                <a:spcPts val="600"/>
              </a:spcAft>
              <a:defRPr sz="1800" spc="100" baseline="0"/>
            </a:lvl3pPr>
            <a:lvl4pPr marL="1143000" indent="-283464">
              <a:lnSpc>
                <a:spcPct val="125000"/>
              </a:lnSpc>
              <a:spcBef>
                <a:spcPts val="0"/>
              </a:spcBef>
              <a:spcAft>
                <a:spcPts val="600"/>
              </a:spcAft>
              <a:defRPr sz="1800" spc="100" baseline="0"/>
            </a:lvl4pPr>
            <a:lvl5pPr marL="1600200" indent="-283464">
              <a:lnSpc>
                <a:spcPct val="125000"/>
              </a:lnSpc>
              <a:spcBef>
                <a:spcPts val="0"/>
              </a:spcBef>
              <a:spcAft>
                <a:spcPts val="600"/>
              </a:spcAft>
              <a:defRPr sz="1800" spc="10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 name="Date Placeholder 3">
            <a:extLst>
              <a:ext uri="{FF2B5EF4-FFF2-40B4-BE49-F238E27FC236}">
                <a16:creationId xmlns:a16="http://schemas.microsoft.com/office/drawing/2014/main" id="{61AB9D5A-1951-48B0-9CAE-84FC869BE5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defRPr>
            </a:lvl1pPr>
          </a:lstStyle>
          <a:p>
            <a:r>
              <a:rPr lang="en-US" dirty="0"/>
              <a:t>20XX</a:t>
            </a:r>
          </a:p>
        </p:txBody>
      </p:sp>
      <p:sp>
        <p:nvSpPr>
          <p:cNvPr id="31" name="Footer Placeholder 4">
            <a:extLst>
              <a:ext uri="{FF2B5EF4-FFF2-40B4-BE49-F238E27FC236}">
                <a16:creationId xmlns:a16="http://schemas.microsoft.com/office/drawing/2014/main" id="{3AEF9F4B-0EB4-4C9F-9159-80E393F3A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j-lt"/>
              </a:defRPr>
            </a:lvl1pPr>
          </a:lstStyle>
          <a:p>
            <a:r>
              <a:rPr lang="en-US" dirty="0"/>
              <a:t>Pitch deck</a:t>
            </a:r>
          </a:p>
        </p:txBody>
      </p:sp>
      <p:sp>
        <p:nvSpPr>
          <p:cNvPr id="32" name="Slide Number Placeholder 5">
            <a:extLst>
              <a:ext uri="{FF2B5EF4-FFF2-40B4-BE49-F238E27FC236}">
                <a16:creationId xmlns:a16="http://schemas.microsoft.com/office/drawing/2014/main" id="{6BC4F905-196D-4DFF-9947-C56088B56F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103120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roduct Overview">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FD970D0-182D-96E3-04B5-5D634F9C4F08}"/>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6AEFB40-063A-41A7-9581-865BBE62C3C5}"/>
              </a:ext>
            </a:extLst>
          </p:cNvPr>
          <p:cNvSpPr>
            <a:spLocks noGrp="1"/>
          </p:cNvSpPr>
          <p:nvPr>
            <p:ph type="title" hasCustomPrompt="1"/>
          </p:nvPr>
        </p:nvSpPr>
        <p:spPr>
          <a:xfrm>
            <a:off x="838200" y="226143"/>
            <a:ext cx="10515600" cy="1229033"/>
          </a:xfrm>
          <a:prstGeom prst="rect">
            <a:avLst/>
          </a:prstGeom>
        </p:spPr>
        <p:txBody>
          <a:bodyPr anchor="b"/>
          <a:lstStyle>
            <a:lvl1pPr algn="ctr">
              <a:defRPr sz="2400" cap="all" spc="100" baseline="0">
                <a:solidFill>
                  <a:schemeClr val="tx2">
                    <a:lumMod val="75000"/>
                  </a:schemeClr>
                </a:solidFill>
              </a:defRPr>
            </a:lvl1pPr>
          </a:lstStyle>
          <a:p>
            <a:r>
              <a:rPr lang="en-US" dirty="0"/>
              <a:t>Click to add title</a:t>
            </a:r>
          </a:p>
        </p:txBody>
      </p:sp>
      <p:sp>
        <p:nvSpPr>
          <p:cNvPr id="8" name="Content Placeholder 7">
            <a:extLst>
              <a:ext uri="{FF2B5EF4-FFF2-40B4-BE49-F238E27FC236}">
                <a16:creationId xmlns:a16="http://schemas.microsoft.com/office/drawing/2014/main" id="{9E453354-6167-7227-F443-F984688CC493}"/>
              </a:ext>
            </a:extLst>
          </p:cNvPr>
          <p:cNvSpPr>
            <a:spLocks noGrp="1"/>
          </p:cNvSpPr>
          <p:nvPr>
            <p:ph sz="quarter" idx="10" hasCustomPrompt="1"/>
          </p:nvPr>
        </p:nvSpPr>
        <p:spPr>
          <a:xfrm>
            <a:off x="849775" y="2858625"/>
            <a:ext cx="3941763" cy="3338513"/>
          </a:xfrm>
          <a:prstGeom prst="rect">
            <a:avLst/>
          </a:prstGeom>
        </p:spPr>
        <p:txBody>
          <a:bodyPr/>
          <a:lstStyle>
            <a:lvl1pPr marL="347472" indent="-347472">
              <a:lnSpc>
                <a:spcPct val="125000"/>
              </a:lnSpc>
              <a:spcBef>
                <a:spcPts val="0"/>
              </a:spcBef>
              <a:spcAft>
                <a:spcPts val="600"/>
              </a:spcAft>
              <a:buFont typeface="+mj-lt"/>
              <a:buAutoNum type="arabicPeriod"/>
              <a:defRPr sz="1800" spc="100" baseline="0"/>
            </a:lvl1pPr>
            <a:lvl2pPr marL="685800" indent="-347472">
              <a:lnSpc>
                <a:spcPct val="125000"/>
              </a:lnSpc>
              <a:spcBef>
                <a:spcPts val="0"/>
              </a:spcBef>
              <a:spcAft>
                <a:spcPts val="600"/>
              </a:spcAft>
              <a:buFont typeface="+mj-lt"/>
              <a:buAutoNum type="alphaLcPeriod"/>
              <a:defRPr sz="1600" spc="100" baseline="0"/>
            </a:lvl2pPr>
            <a:lvl3pPr marL="1143000" indent="-347472">
              <a:lnSpc>
                <a:spcPct val="125000"/>
              </a:lnSpc>
              <a:spcBef>
                <a:spcPts val="0"/>
              </a:spcBef>
              <a:spcAft>
                <a:spcPts val="600"/>
              </a:spcAft>
              <a:buFont typeface="+mj-lt"/>
              <a:buAutoNum type="arabicParenR"/>
              <a:defRPr sz="1400" spc="100" baseline="0"/>
            </a:lvl3pPr>
            <a:lvl4pPr marL="1600200" indent="-347472">
              <a:lnSpc>
                <a:spcPct val="125000"/>
              </a:lnSpc>
              <a:spcBef>
                <a:spcPts val="0"/>
              </a:spcBef>
              <a:spcAft>
                <a:spcPts val="600"/>
              </a:spcAft>
              <a:buFont typeface="+mj-lt"/>
              <a:buAutoNum type="alphaLcParenR"/>
              <a:defRPr sz="1200" spc="100" baseline="0"/>
            </a:lvl4pPr>
            <a:lvl5pPr marL="2057400" indent="-347472">
              <a:lnSpc>
                <a:spcPct val="125000"/>
              </a:lnSpc>
              <a:spcBef>
                <a:spcPts val="0"/>
              </a:spcBef>
              <a:spcAft>
                <a:spcPts val="600"/>
              </a:spcAft>
              <a:buFont typeface="+mj-lt"/>
              <a:buAutoNum type="romanLcPeriod"/>
              <a:defRPr sz="1200" spc="10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7">
            <a:extLst>
              <a:ext uri="{FF2B5EF4-FFF2-40B4-BE49-F238E27FC236}">
                <a16:creationId xmlns:a16="http://schemas.microsoft.com/office/drawing/2014/main" id="{DDA14B5C-C6A4-65FB-34DD-E1C0FF465FF7}"/>
              </a:ext>
            </a:extLst>
          </p:cNvPr>
          <p:cNvSpPr>
            <a:spLocks noGrp="1"/>
          </p:cNvSpPr>
          <p:nvPr>
            <p:ph sz="quarter" idx="11" hasCustomPrompt="1"/>
          </p:nvPr>
        </p:nvSpPr>
        <p:spPr>
          <a:xfrm>
            <a:off x="5342681" y="2858625"/>
            <a:ext cx="6011119" cy="3338513"/>
          </a:xfrm>
          <a:prstGeom prst="rect">
            <a:avLst/>
          </a:prstGeom>
        </p:spPr>
        <p:txBody>
          <a:bodyPr/>
          <a:lstStyle>
            <a:lvl1pPr marL="0" indent="0">
              <a:lnSpc>
                <a:spcPct val="125000"/>
              </a:lnSpc>
              <a:spcBef>
                <a:spcPts val="0"/>
              </a:spcBef>
              <a:spcAft>
                <a:spcPts val="600"/>
              </a:spcAft>
              <a:buFont typeface="+mj-lt"/>
              <a:buNone/>
              <a:defRPr sz="1800" spc="100" baseline="0"/>
            </a:lvl1pPr>
            <a:lvl2pPr marL="285750" indent="-285750">
              <a:lnSpc>
                <a:spcPct val="125000"/>
              </a:lnSpc>
              <a:spcBef>
                <a:spcPts val="0"/>
              </a:spcBef>
              <a:spcAft>
                <a:spcPts val="600"/>
              </a:spcAft>
              <a:buFont typeface="Arial" panose="020B0604020202020204" pitchFamily="34" charset="0"/>
              <a:buChar char="•"/>
              <a:defRPr sz="1800" spc="100" baseline="0"/>
            </a:lvl2pPr>
            <a:lvl3pPr marL="685800" indent="-285750">
              <a:lnSpc>
                <a:spcPct val="125000"/>
              </a:lnSpc>
              <a:spcBef>
                <a:spcPts val="0"/>
              </a:spcBef>
              <a:spcAft>
                <a:spcPts val="600"/>
              </a:spcAft>
              <a:buFont typeface="Arial" panose="020B0604020202020204" pitchFamily="34" charset="0"/>
              <a:buChar char="•"/>
              <a:defRPr sz="1800" spc="100" baseline="0"/>
            </a:lvl3pPr>
            <a:lvl4pPr marL="1143000" indent="-285750">
              <a:lnSpc>
                <a:spcPct val="125000"/>
              </a:lnSpc>
              <a:spcBef>
                <a:spcPts val="0"/>
              </a:spcBef>
              <a:spcAft>
                <a:spcPts val="600"/>
              </a:spcAft>
              <a:buFont typeface="Arial" panose="020B0604020202020204" pitchFamily="34" charset="0"/>
              <a:buChar char="•"/>
              <a:defRPr sz="1800" spc="100" baseline="0"/>
            </a:lvl4pPr>
            <a:lvl5pPr marL="1600200" indent="-285750">
              <a:lnSpc>
                <a:spcPct val="125000"/>
              </a:lnSpc>
              <a:spcBef>
                <a:spcPts val="0"/>
              </a:spcBef>
              <a:spcAft>
                <a:spcPts val="600"/>
              </a:spcAft>
              <a:buFont typeface="Arial" panose="020B0604020202020204" pitchFamily="34" charset="0"/>
              <a:buChar char="•"/>
              <a:defRPr sz="1800" spc="100" baseline="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0" name="Date Placeholder 3">
            <a:extLst>
              <a:ext uri="{FF2B5EF4-FFF2-40B4-BE49-F238E27FC236}">
                <a16:creationId xmlns:a16="http://schemas.microsoft.com/office/drawing/2014/main" id="{573EDDB2-8AC2-4A88-95EE-20082E77DE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defRPr>
            </a:lvl1pPr>
          </a:lstStyle>
          <a:p>
            <a:r>
              <a:rPr lang="en-US" dirty="0"/>
              <a:t>20XX</a:t>
            </a:r>
          </a:p>
        </p:txBody>
      </p:sp>
      <p:sp>
        <p:nvSpPr>
          <p:cNvPr id="41" name="Footer Placeholder 4">
            <a:extLst>
              <a:ext uri="{FF2B5EF4-FFF2-40B4-BE49-F238E27FC236}">
                <a16:creationId xmlns:a16="http://schemas.microsoft.com/office/drawing/2014/main" id="{325A34CF-B8DC-4A28-86BC-8D450E3D3C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j-lt"/>
              </a:defRPr>
            </a:lvl1pPr>
          </a:lstStyle>
          <a:p>
            <a:r>
              <a:rPr lang="en-US" dirty="0"/>
              <a:t>Pitch deck</a:t>
            </a:r>
          </a:p>
        </p:txBody>
      </p:sp>
      <p:sp>
        <p:nvSpPr>
          <p:cNvPr id="42" name="Slide Number Placeholder 5">
            <a:extLst>
              <a:ext uri="{FF2B5EF4-FFF2-40B4-BE49-F238E27FC236}">
                <a16:creationId xmlns:a16="http://schemas.microsoft.com/office/drawing/2014/main" id="{3F009426-0603-4EF7-8DE1-0CA50818F7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4147655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bout Us">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1E109A-BBBE-498A-AC65-464AAF5710C4}"/>
              </a:ext>
            </a:extLst>
          </p:cNvPr>
          <p:cNvSpPr>
            <a:spLocks noGrp="1"/>
          </p:cNvSpPr>
          <p:nvPr>
            <p:ph type="title" hasCustomPrompt="1"/>
          </p:nvPr>
        </p:nvSpPr>
        <p:spPr>
          <a:xfrm>
            <a:off x="914400" y="766915"/>
            <a:ext cx="2782529" cy="2163098"/>
          </a:xfrm>
          <a:prstGeom prst="rect">
            <a:avLst/>
          </a:prstGeom>
          <a:ln w="28575">
            <a:solidFill>
              <a:schemeClr val="accent2"/>
            </a:solidFill>
          </a:ln>
        </p:spPr>
        <p:txBody>
          <a:bodyPr anchor="ctr"/>
          <a:lstStyle>
            <a:lvl1pPr algn="ctr">
              <a:lnSpc>
                <a:spcPct val="100000"/>
              </a:lnSpc>
              <a:defRPr sz="2400" cap="all" spc="100" baseline="0">
                <a:solidFill>
                  <a:schemeClr val="accent2"/>
                </a:solidFill>
              </a:defRPr>
            </a:lvl1pPr>
          </a:lstStyle>
          <a:p>
            <a:r>
              <a:rPr lang="en-US" dirty="0"/>
              <a:t>title</a:t>
            </a:r>
          </a:p>
        </p:txBody>
      </p:sp>
      <p:sp>
        <p:nvSpPr>
          <p:cNvPr id="10" name="Text Placeholder 10">
            <a:extLst>
              <a:ext uri="{FF2B5EF4-FFF2-40B4-BE49-F238E27FC236}">
                <a16:creationId xmlns:a16="http://schemas.microsoft.com/office/drawing/2014/main" id="{7408009F-7441-4960-8688-598E5537784A}"/>
              </a:ext>
            </a:extLst>
          </p:cNvPr>
          <p:cNvSpPr>
            <a:spLocks noGrp="1"/>
          </p:cNvSpPr>
          <p:nvPr>
            <p:ph type="body" sz="quarter" idx="12" hasCustomPrompt="1"/>
          </p:nvPr>
        </p:nvSpPr>
        <p:spPr>
          <a:xfrm>
            <a:off x="4864796" y="960385"/>
            <a:ext cx="6341212" cy="1969628"/>
          </a:xfrm>
          <a:prstGeom prst="rect">
            <a:avLst/>
          </a:prstGeom>
        </p:spPr>
        <p:txBody>
          <a:bodyPr anchor="t"/>
          <a:lstStyle>
            <a:lvl1pPr marL="0" indent="0" algn="l">
              <a:lnSpc>
                <a:spcPct val="125000"/>
              </a:lnSpc>
              <a:spcBef>
                <a:spcPts val="0"/>
              </a:spcBef>
              <a:spcAft>
                <a:spcPts val="600"/>
              </a:spcAft>
              <a:buNone/>
              <a:defRPr sz="1800" cap="none" spc="100" baseline="0">
                <a:solidFill>
                  <a:schemeClr val="tx1"/>
                </a:solidFill>
                <a:latin typeface="+mn-lt"/>
              </a:defRPr>
            </a:lvl1pPr>
          </a:lstStyle>
          <a:p>
            <a:pPr lvl="0"/>
            <a:r>
              <a:rPr lang="en-US" dirty="0"/>
              <a:t>Click to add text</a:t>
            </a:r>
          </a:p>
        </p:txBody>
      </p:sp>
      <p:sp>
        <p:nvSpPr>
          <p:cNvPr id="8" name="Picture Placeholder 7">
            <a:extLst>
              <a:ext uri="{FF2B5EF4-FFF2-40B4-BE49-F238E27FC236}">
                <a16:creationId xmlns:a16="http://schemas.microsoft.com/office/drawing/2014/main" id="{0721A019-F5C2-4A15-A6AE-C03209D1D7DB}"/>
              </a:ext>
            </a:extLst>
          </p:cNvPr>
          <p:cNvSpPr>
            <a:spLocks noGrp="1"/>
          </p:cNvSpPr>
          <p:nvPr>
            <p:ph type="pic" sz="quarter" idx="10" hasCustomPrompt="1"/>
          </p:nvPr>
        </p:nvSpPr>
        <p:spPr>
          <a:xfrm>
            <a:off x="0" y="3716594"/>
            <a:ext cx="12192000" cy="3141406"/>
          </a:xfrm>
          <a:prstGeom prst="rect">
            <a:avLst/>
          </a:prstGeom>
        </p:spPr>
        <p:txBody>
          <a:bodyPr/>
          <a:lstStyle>
            <a:lvl1pPr marL="0" indent="0" algn="ctr">
              <a:buNone/>
              <a:defRPr/>
            </a:lvl1pPr>
          </a:lstStyle>
          <a:p>
            <a:r>
              <a:rPr lang="en-US" dirty="0"/>
              <a:t>Click to add photo</a:t>
            </a:r>
          </a:p>
        </p:txBody>
      </p:sp>
      <p:sp>
        <p:nvSpPr>
          <p:cNvPr id="11" name="Date Placeholder 3">
            <a:extLst>
              <a:ext uri="{FF2B5EF4-FFF2-40B4-BE49-F238E27FC236}">
                <a16:creationId xmlns:a16="http://schemas.microsoft.com/office/drawing/2014/main" id="{CFE1DF53-32D0-456E-8221-7FCD23325D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defRPr>
            </a:lvl1pPr>
          </a:lstStyle>
          <a:p>
            <a:r>
              <a:rPr lang="en-US" dirty="0"/>
              <a:t>20XX</a:t>
            </a:r>
          </a:p>
        </p:txBody>
      </p:sp>
      <p:sp>
        <p:nvSpPr>
          <p:cNvPr id="12" name="Footer Placeholder 4">
            <a:extLst>
              <a:ext uri="{FF2B5EF4-FFF2-40B4-BE49-F238E27FC236}">
                <a16:creationId xmlns:a16="http://schemas.microsoft.com/office/drawing/2014/main" id="{DC108F1B-58C5-43B6-8251-B1392CA9A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j-lt"/>
              </a:defRPr>
            </a:lvl1pPr>
          </a:lstStyle>
          <a:p>
            <a:r>
              <a:rPr lang="en-US" dirty="0"/>
              <a:t>Pitch deck</a:t>
            </a:r>
          </a:p>
        </p:txBody>
      </p:sp>
      <p:sp>
        <p:nvSpPr>
          <p:cNvPr id="13" name="Slide Number Placeholder 5">
            <a:extLst>
              <a:ext uri="{FF2B5EF4-FFF2-40B4-BE49-F238E27FC236}">
                <a16:creationId xmlns:a16="http://schemas.microsoft.com/office/drawing/2014/main" id="{C530B1E0-03D4-4E5B-A2A7-903B17B306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1691211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BE02389-643A-44A3-9E32-4459CAEAC3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defRPr>
            </a:lvl1pPr>
          </a:lstStyle>
          <a:p>
            <a:r>
              <a:rPr lang="en-US" dirty="0"/>
              <a:t>20XX</a:t>
            </a:r>
          </a:p>
        </p:txBody>
      </p:sp>
      <p:sp>
        <p:nvSpPr>
          <p:cNvPr id="5" name="Footer Placeholder 4">
            <a:extLst>
              <a:ext uri="{FF2B5EF4-FFF2-40B4-BE49-F238E27FC236}">
                <a16:creationId xmlns:a16="http://schemas.microsoft.com/office/drawing/2014/main" id="{1E3E221A-6F27-4890-B073-7BA27B8FB5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j-lt"/>
              </a:defRPr>
            </a:lvl1pPr>
          </a:lstStyle>
          <a:p>
            <a:r>
              <a:rPr lang="en-US" dirty="0"/>
              <a:t>Pitch deck</a:t>
            </a:r>
          </a:p>
        </p:txBody>
      </p:sp>
      <p:sp>
        <p:nvSpPr>
          <p:cNvPr id="6" name="Slide Number Placeholder 5">
            <a:extLst>
              <a:ext uri="{FF2B5EF4-FFF2-40B4-BE49-F238E27FC236}">
                <a16:creationId xmlns:a16="http://schemas.microsoft.com/office/drawing/2014/main" id="{40B06CAC-A122-486F-81C6-4299D83E94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4230113875"/>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73" r:id="rId3"/>
    <p:sldLayoutId id="2147483669" r:id="rId4"/>
    <p:sldLayoutId id="2147483651" r:id="rId5"/>
    <p:sldLayoutId id="2147483671" r:id="rId6"/>
    <p:sldLayoutId id="2147483652" r:id="rId7"/>
    <p:sldLayoutId id="2147483653" r:id="rId8"/>
    <p:sldLayoutId id="2147483650" r:id="rId9"/>
    <p:sldLayoutId id="2147483664" r:id="rId10"/>
    <p:sldLayoutId id="2147483659" r:id="rId11"/>
    <p:sldLayoutId id="2147483662" r:id="rId12"/>
    <p:sldLayoutId id="2147483670"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Close-up of a green field">
            <a:extLst>
              <a:ext uri="{FF2B5EF4-FFF2-40B4-BE49-F238E27FC236}">
                <a16:creationId xmlns:a16="http://schemas.microsoft.com/office/drawing/2014/main" id="{FE4A4B5C-D71A-0CFA-A601-EB93F13F5AA0}"/>
              </a:ext>
            </a:extLst>
          </p:cNvPr>
          <p:cNvPicPr>
            <a:picLocks noGrp="1" noChangeAspect="1"/>
          </p:cNvPicPr>
          <p:nvPr>
            <p:ph type="pic" sz="quarter" idx="10"/>
          </p:nvPr>
        </p:nvPicPr>
        <p:blipFill>
          <a:blip r:embed="rId2">
            <a:alphaModFix amt="50000"/>
          </a:blip>
          <a:srcRect/>
          <a:stretch/>
        </p:blipFill>
        <p:spPr>
          <a:xfrm>
            <a:off x="0" y="-2"/>
            <a:ext cx="12192000" cy="6858000"/>
          </a:xfrm>
        </p:spPr>
      </p:pic>
      <p:sp>
        <p:nvSpPr>
          <p:cNvPr id="7" name="Title 6">
            <a:extLst>
              <a:ext uri="{FF2B5EF4-FFF2-40B4-BE49-F238E27FC236}">
                <a16:creationId xmlns:a16="http://schemas.microsoft.com/office/drawing/2014/main" id="{C0147929-8D39-DAA9-C3C5-4829D9C31C27}"/>
              </a:ext>
            </a:extLst>
          </p:cNvPr>
          <p:cNvSpPr>
            <a:spLocks noGrp="1"/>
          </p:cNvSpPr>
          <p:nvPr>
            <p:ph type="title"/>
          </p:nvPr>
        </p:nvSpPr>
        <p:spPr>
          <a:xfrm>
            <a:off x="1199909" y="290332"/>
            <a:ext cx="9792182" cy="5293488"/>
          </a:xfrm>
        </p:spPr>
        <p:txBody>
          <a:bodyPr lIns="914400" tIns="91440" rIns="914400" bIns="45720" anchor="ctr"/>
          <a:lstStyle/>
          <a:p>
            <a:br>
              <a:rPr lang="en-US" sz="3200" b="0" dirty="0">
                <a:latin typeface="Arial"/>
                <a:cs typeface="Arial"/>
              </a:rPr>
            </a:br>
            <a:br>
              <a:rPr lang="en-US" sz="3200" b="0" dirty="0">
                <a:latin typeface="Arial"/>
                <a:cs typeface="Arial"/>
              </a:rPr>
            </a:br>
            <a:br>
              <a:rPr lang="en-US" sz="3200" b="0" dirty="0">
                <a:latin typeface="Arial"/>
                <a:cs typeface="Arial"/>
              </a:rPr>
            </a:br>
            <a:br>
              <a:rPr lang="en-US" sz="3200" b="0" dirty="0">
                <a:latin typeface="Arial"/>
                <a:cs typeface="Arial"/>
              </a:rPr>
            </a:br>
            <a:r>
              <a:rPr lang="en-US" sz="3200" dirty="0">
                <a:latin typeface="Arial"/>
                <a:cs typeface="Arial"/>
              </a:rPr>
              <a:t>EPHESIANS 5:1-2 (ESV) </a:t>
            </a:r>
            <a:br>
              <a:rPr lang="en-US" sz="3200" b="0" dirty="0">
                <a:latin typeface="Arial"/>
                <a:cs typeface="Arial"/>
              </a:rPr>
            </a:br>
            <a:endParaRPr lang="en-US" sz="1200" b="0" dirty="0">
              <a:solidFill>
                <a:schemeClr val="bg1"/>
              </a:solidFill>
              <a:latin typeface="Arial"/>
              <a:cs typeface="Arial"/>
            </a:endParaRPr>
          </a:p>
          <a:p>
            <a:r>
              <a:rPr lang="en-US" sz="2800" dirty="0">
                <a:solidFill>
                  <a:schemeClr val="bg1"/>
                </a:solidFill>
                <a:latin typeface="Arial" panose="020B0604020202020204" pitchFamily="34" charset="0"/>
                <a:cs typeface="Arial" panose="020B0604020202020204" pitchFamily="34" charset="0"/>
              </a:rPr>
              <a:t>1 </a:t>
            </a:r>
            <a:r>
              <a:rPr lang="en-US" sz="2800" i="0" u="none" strike="noStrike" dirty="0">
                <a:solidFill>
                  <a:schemeClr val="bg1"/>
                </a:solidFill>
                <a:effectLst/>
                <a:latin typeface="Arial" panose="020B0604020202020204" pitchFamily="34" charset="0"/>
                <a:cs typeface="Arial" panose="020B0604020202020204" pitchFamily="34" charset="0"/>
              </a:rPr>
              <a:t>Therefore be imitators of God, as beloved children. 2 And walk in love, as Christ loved us and gave himself up for us, a fragrant offering and sacrifice to God.</a:t>
            </a:r>
            <a:endParaRPr lang="en-US" sz="2800" dirty="0">
              <a:solidFill>
                <a:schemeClr val="bg1"/>
              </a:solidFill>
              <a:latin typeface="Arial" panose="020B0604020202020204" pitchFamily="34" charset="0"/>
              <a:cs typeface="Arial" panose="020B0604020202020204" pitchFamily="34" charset="0"/>
            </a:endParaRPr>
          </a:p>
          <a:p>
            <a:br>
              <a:rPr lang="en-US" dirty="0">
                <a:solidFill>
                  <a:srgbClr val="B4D0E9"/>
                </a:solidFill>
                <a:latin typeface="Tenorite Bold"/>
                <a:cs typeface="Arial"/>
              </a:rPr>
            </a:br>
            <a:endParaRPr lang="en-US" dirty="0">
              <a:solidFill>
                <a:srgbClr val="B4D0E9"/>
              </a:solidFill>
              <a:latin typeface="Tenorite Bold"/>
              <a:cs typeface="Arial"/>
            </a:endParaRPr>
          </a:p>
        </p:txBody>
      </p:sp>
    </p:spTree>
    <p:extLst>
      <p:ext uri="{BB962C8B-B14F-4D97-AF65-F5344CB8AC3E}">
        <p14:creationId xmlns:p14="http://schemas.microsoft.com/office/powerpoint/2010/main" val="1760268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1BE44BD0-9746-33FC-230C-FEC98B227B23}"/>
              </a:ext>
            </a:extLst>
          </p:cNvPr>
          <p:cNvPicPr>
            <a:picLocks noGrp="1" noChangeAspect="1" noChangeArrowheads="1"/>
          </p:cNvPicPr>
          <p:nvPr>
            <p:ph type="pic" sz="quarter" idx="10"/>
          </p:nvPr>
        </p:nvPicPr>
        <p:blipFill>
          <a:blip r:embed="rId2">
            <a:extLst>
              <a:ext uri="{28A0092B-C50C-407E-A947-70E740481C1C}">
                <a14:useLocalDpi xmlns:a14="http://schemas.microsoft.com/office/drawing/2010/main" val="0"/>
              </a:ext>
            </a:extLst>
          </a:blip>
          <a:srcRect t="10408" b="5322"/>
          <a:stretch>
            <a:fillRect/>
          </a:stretch>
        </p:blipFill>
        <p:spPr bwMode="auto">
          <a:xfrm>
            <a:off x="0" y="-73845"/>
            <a:ext cx="12191980" cy="6857990"/>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6" name="Slide Number Placeholder 5" hidden="1">
            <a:extLst>
              <a:ext uri="{FF2B5EF4-FFF2-40B4-BE49-F238E27FC236}">
                <a16:creationId xmlns:a16="http://schemas.microsoft.com/office/drawing/2014/main" id="{BD96C845-A057-8345-FC32-B015F423EB35}"/>
              </a:ext>
            </a:extLst>
          </p:cNvPr>
          <p:cNvSpPr>
            <a:spLocks noGrp="1"/>
          </p:cNvSpPr>
          <p:nvPr>
            <p:ph type="sldNum" sz="quarter" idx="4294967295"/>
          </p:nvPr>
        </p:nvSpPr>
        <p:spPr>
          <a:xfrm>
            <a:off x="9791700" y="6356350"/>
            <a:ext cx="1562100" cy="365125"/>
          </a:xfrm>
        </p:spPr>
        <p:txBody>
          <a:bodyPr/>
          <a:lstStyle/>
          <a:p>
            <a:pPr>
              <a:spcAft>
                <a:spcPts val="600"/>
              </a:spcAft>
            </a:pPr>
            <a:fld id="{EA87306C-81BA-4795-A5CA-9392456A8C1E}" type="slidenum">
              <a:rPr lang="en-US" smtClean="0"/>
              <a:pPr>
                <a:spcAft>
                  <a:spcPts val="600"/>
                </a:spcAft>
              </a:pPr>
              <a:t>10</a:t>
            </a:fld>
            <a:endParaRPr lang="en-US"/>
          </a:p>
        </p:txBody>
      </p:sp>
      <p:sp>
        <p:nvSpPr>
          <p:cNvPr id="7" name="TextBox 6">
            <a:extLst>
              <a:ext uri="{FF2B5EF4-FFF2-40B4-BE49-F238E27FC236}">
                <a16:creationId xmlns:a16="http://schemas.microsoft.com/office/drawing/2014/main" id="{676A7A1A-B44C-DC2D-C761-353506916650}"/>
              </a:ext>
            </a:extLst>
          </p:cNvPr>
          <p:cNvSpPr txBox="1"/>
          <p:nvPr/>
        </p:nvSpPr>
        <p:spPr>
          <a:xfrm>
            <a:off x="2900309" y="2425618"/>
            <a:ext cx="2264899" cy="1200329"/>
          </a:xfrm>
          <a:prstGeom prst="rect">
            <a:avLst/>
          </a:prstGeom>
          <a:noFill/>
        </p:spPr>
        <p:txBody>
          <a:bodyPr wrap="square" rtlCol="0">
            <a:spAutoFit/>
          </a:bodyPr>
          <a:lstStyle/>
          <a:p>
            <a:pPr algn="ctr"/>
            <a:r>
              <a:rPr lang="en-US" sz="3600" b="1" dirty="0">
                <a:solidFill>
                  <a:schemeClr val="bg1"/>
                </a:solidFill>
              </a:rPr>
              <a:t>WOMEN</a:t>
            </a:r>
          </a:p>
          <a:p>
            <a:pPr algn="ctr"/>
            <a:r>
              <a:rPr lang="en-US" sz="3600" b="1" dirty="0">
                <a:solidFill>
                  <a:schemeClr val="bg1"/>
                </a:solidFill>
              </a:rPr>
              <a:t>3</a:t>
            </a:r>
            <a:r>
              <a:rPr lang="en-US" sz="3600" dirty="0"/>
              <a:t> </a:t>
            </a:r>
            <a:r>
              <a:rPr lang="en-US" dirty="0"/>
              <a:t>3</a:t>
            </a:r>
          </a:p>
        </p:txBody>
      </p:sp>
      <p:sp>
        <p:nvSpPr>
          <p:cNvPr id="9" name="TextBox 8">
            <a:extLst>
              <a:ext uri="{FF2B5EF4-FFF2-40B4-BE49-F238E27FC236}">
                <a16:creationId xmlns:a16="http://schemas.microsoft.com/office/drawing/2014/main" id="{8822EA4C-5173-485F-EDA0-84EC636F6DEF}"/>
              </a:ext>
            </a:extLst>
          </p:cNvPr>
          <p:cNvSpPr txBox="1"/>
          <p:nvPr/>
        </p:nvSpPr>
        <p:spPr>
          <a:xfrm>
            <a:off x="8271784" y="2425618"/>
            <a:ext cx="1488558" cy="1200329"/>
          </a:xfrm>
          <a:prstGeom prst="rect">
            <a:avLst/>
          </a:prstGeom>
          <a:noFill/>
        </p:spPr>
        <p:txBody>
          <a:bodyPr wrap="square" rtlCol="0">
            <a:spAutoFit/>
          </a:bodyPr>
          <a:lstStyle/>
          <a:p>
            <a:pPr algn="ctr"/>
            <a:r>
              <a:rPr lang="en-US" sz="3600" b="1" dirty="0">
                <a:solidFill>
                  <a:schemeClr val="bg1"/>
                </a:solidFill>
              </a:rPr>
              <a:t>MEN </a:t>
            </a:r>
          </a:p>
          <a:p>
            <a:pPr algn="ctr"/>
            <a:r>
              <a:rPr lang="en-US" sz="3600" b="1" dirty="0">
                <a:solidFill>
                  <a:schemeClr val="bg1"/>
                </a:solidFill>
              </a:rPr>
              <a:t>9</a:t>
            </a:r>
          </a:p>
        </p:txBody>
      </p:sp>
      <p:sp>
        <p:nvSpPr>
          <p:cNvPr id="10" name="TextBox 9">
            <a:extLst>
              <a:ext uri="{FF2B5EF4-FFF2-40B4-BE49-F238E27FC236}">
                <a16:creationId xmlns:a16="http://schemas.microsoft.com/office/drawing/2014/main" id="{B2780CB9-CBCC-A253-F49A-4DFEF2D41454}"/>
              </a:ext>
            </a:extLst>
          </p:cNvPr>
          <p:cNvSpPr txBox="1"/>
          <p:nvPr/>
        </p:nvSpPr>
        <p:spPr>
          <a:xfrm>
            <a:off x="4508167" y="332514"/>
            <a:ext cx="3763617" cy="646331"/>
          </a:xfrm>
          <a:prstGeom prst="rect">
            <a:avLst/>
          </a:prstGeom>
          <a:noFill/>
        </p:spPr>
        <p:txBody>
          <a:bodyPr wrap="square" rtlCol="0">
            <a:spAutoFit/>
          </a:bodyPr>
          <a:lstStyle/>
          <a:p>
            <a:r>
              <a:rPr lang="en-US" sz="3600" b="1" dirty="0">
                <a:solidFill>
                  <a:schemeClr val="bg1"/>
                </a:solidFill>
                <a:latin typeface="Arial" panose="020B0604020202020204" pitchFamily="34" charset="0"/>
                <a:cs typeface="Arial" panose="020B0604020202020204" pitchFamily="34" charset="0"/>
              </a:rPr>
              <a:t>SUBMISSION</a:t>
            </a:r>
          </a:p>
        </p:txBody>
      </p:sp>
    </p:spTree>
    <p:extLst>
      <p:ext uri="{BB962C8B-B14F-4D97-AF65-F5344CB8AC3E}">
        <p14:creationId xmlns:p14="http://schemas.microsoft.com/office/powerpoint/2010/main" val="170357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CDA2767E-38F3-49F7-BE02-EA3E6C7C8096}"/>
              </a:ext>
            </a:extLst>
          </p:cNvPr>
          <p:cNvSpPr>
            <a:spLocks noGrp="1"/>
          </p:cNvSpPr>
          <p:nvPr>
            <p:ph type="title"/>
          </p:nvPr>
        </p:nvSpPr>
        <p:spPr>
          <a:xfrm>
            <a:off x="410816" y="456791"/>
            <a:ext cx="3803375" cy="6259668"/>
          </a:xfrm>
          <a:ln>
            <a:noFill/>
          </a:ln>
        </p:spPr>
        <p:txBody>
          <a:bodyPr lIns="91440" tIns="45720" rIns="91440" bIns="45720" anchor="ctr"/>
          <a:lstStyle/>
          <a:p>
            <a:r>
              <a:rPr lang="en-US" sz="2200" b="1" u="sng" dirty="0">
                <a:latin typeface="Arial"/>
                <a:cs typeface="Arial"/>
              </a:rPr>
              <a:t>IN LIGHT OF MOSES' WORDS IN DEUTERONOMY 6:5?</a:t>
            </a:r>
            <a:br>
              <a:rPr lang="en-US" b="1" dirty="0">
                <a:latin typeface="Arial"/>
              </a:rPr>
            </a:br>
            <a:br>
              <a:rPr lang="en-US" dirty="0"/>
            </a:br>
            <a:r>
              <a:rPr lang="en-US" sz="2200" b="1" i="0" u="none" strike="noStrike" dirty="0">
                <a:effectLst/>
                <a:latin typeface="Arial" panose="020B0604020202020204" pitchFamily="34" charset="0"/>
                <a:cs typeface="Arial" panose="020B0604020202020204" pitchFamily="34" charset="0"/>
              </a:rPr>
              <a:t>Love the LORD your God with all your heart </a:t>
            </a:r>
            <a:br>
              <a:rPr lang="en-US" sz="2200" b="1" i="0" u="none" strike="noStrike" dirty="0">
                <a:effectLst/>
                <a:latin typeface="Arial" panose="020B0604020202020204" pitchFamily="34" charset="0"/>
                <a:cs typeface="Arial" panose="020B0604020202020204" pitchFamily="34" charset="0"/>
              </a:rPr>
            </a:br>
            <a:r>
              <a:rPr lang="en-US" sz="2200" b="1" i="0" u="none" strike="noStrike" dirty="0">
                <a:effectLst/>
                <a:latin typeface="Arial" panose="020B0604020202020204" pitchFamily="34" charset="0"/>
                <a:cs typeface="Arial" panose="020B0604020202020204" pitchFamily="34" charset="0"/>
              </a:rPr>
              <a:t>and with all your soul and with all your strength.</a:t>
            </a:r>
            <a:endParaRPr lang="en-US" sz="2200" b="1" dirty="0">
              <a:latin typeface="Arial" panose="020B0604020202020204" pitchFamily="34" charset="0"/>
              <a:cs typeface="Arial" panose="020B0604020202020204" pitchFamily="34" charset="0"/>
            </a:endParaRPr>
          </a:p>
        </p:txBody>
      </p:sp>
      <p:sp>
        <p:nvSpPr>
          <p:cNvPr id="50" name="Text Placeholder 17">
            <a:extLst>
              <a:ext uri="{FF2B5EF4-FFF2-40B4-BE49-F238E27FC236}">
                <a16:creationId xmlns:a16="http://schemas.microsoft.com/office/drawing/2014/main" id="{62192F0C-65C9-4E6D-9314-81FB7E4DB469}"/>
              </a:ext>
            </a:extLst>
          </p:cNvPr>
          <p:cNvSpPr>
            <a:spLocks noGrp="1"/>
          </p:cNvSpPr>
          <p:nvPr>
            <p:ph sz="quarter" idx="10"/>
          </p:nvPr>
        </p:nvSpPr>
        <p:spPr>
          <a:xfrm>
            <a:off x="5607560" y="456790"/>
            <a:ext cx="5744809" cy="5812720"/>
          </a:xfrm>
        </p:spPr>
        <p:txBody>
          <a:bodyPr lIns="91440" tIns="45720" rIns="91440" bIns="45720" anchor="ctr"/>
          <a:lstStyle/>
          <a:p>
            <a:pPr marL="0" indent="0">
              <a:lnSpc>
                <a:spcPct val="100000"/>
              </a:lnSpc>
              <a:buNone/>
            </a:pPr>
            <a:r>
              <a:rPr lang="en-US" sz="2800" b="1" dirty="0">
                <a:solidFill>
                  <a:schemeClr val="bg1"/>
                </a:solidFill>
                <a:highlight>
                  <a:srgbClr val="000000"/>
                </a:highlight>
                <a:latin typeface="Arial"/>
                <a:cs typeface="Arial"/>
              </a:rPr>
              <a:t>Ephesians 5:22-24 (ESV)</a:t>
            </a:r>
            <a:endParaRPr lang="en-US" dirty="0">
              <a:solidFill>
                <a:schemeClr val="bg1"/>
              </a:solidFill>
              <a:highlight>
                <a:srgbClr val="000000"/>
              </a:highlight>
              <a:latin typeface="Tenorite "/>
              <a:cs typeface="Arial"/>
            </a:endParaRPr>
          </a:p>
          <a:p>
            <a:pPr marL="283210" indent="-283210">
              <a:lnSpc>
                <a:spcPct val="100000"/>
              </a:lnSpc>
              <a:buNone/>
            </a:pPr>
            <a:r>
              <a:rPr lang="en-US" sz="3200" i="0" u="none" strike="noStrike" baseline="30000" dirty="0">
                <a:effectLst/>
                <a:latin typeface="Arial" panose="020B0604020202020204" pitchFamily="34" charset="0"/>
                <a:cs typeface="Arial" panose="020B0604020202020204" pitchFamily="34" charset="0"/>
              </a:rPr>
              <a:t>    </a:t>
            </a:r>
            <a:r>
              <a:rPr lang="en-US" sz="2800" i="0" u="none" strike="noStrike" baseline="30000" dirty="0">
                <a:effectLst/>
                <a:latin typeface="Arial" panose="020B0604020202020204" pitchFamily="34" charset="0"/>
                <a:cs typeface="Arial" panose="020B0604020202020204" pitchFamily="34" charset="0"/>
              </a:rPr>
              <a:t>22 </a:t>
            </a:r>
            <a:r>
              <a:rPr lang="en-US" sz="2800" i="0" u="none" strike="noStrike" dirty="0">
                <a:effectLst/>
                <a:latin typeface="Arial" panose="020B0604020202020204" pitchFamily="34" charset="0"/>
                <a:cs typeface="Arial" panose="020B0604020202020204" pitchFamily="34" charset="0"/>
              </a:rPr>
              <a:t>Wives, </a:t>
            </a:r>
            <a:r>
              <a:rPr lang="en-US" sz="3200" b="1" i="0" u="none" strike="noStrike" dirty="0">
                <a:solidFill>
                  <a:srgbClr val="FF0000"/>
                </a:solidFill>
                <a:effectLst/>
                <a:latin typeface="Arial" panose="020B0604020202020204" pitchFamily="34" charset="0"/>
                <a:cs typeface="Arial" panose="020B0604020202020204" pitchFamily="34" charset="0"/>
              </a:rPr>
              <a:t>submit </a:t>
            </a:r>
            <a:r>
              <a:rPr lang="en-US" sz="2800" i="0" u="none" strike="noStrike" dirty="0">
                <a:effectLst/>
                <a:latin typeface="Arial" panose="020B0604020202020204" pitchFamily="34" charset="0"/>
                <a:cs typeface="Arial" panose="020B0604020202020204" pitchFamily="34" charset="0"/>
              </a:rPr>
              <a:t>to your own husbands, as to the Lord. </a:t>
            </a:r>
            <a:r>
              <a:rPr lang="en-US" sz="2800" i="0" u="none" strike="noStrike" baseline="30000" dirty="0">
                <a:effectLst/>
                <a:latin typeface="Arial" panose="020B0604020202020204" pitchFamily="34" charset="0"/>
                <a:cs typeface="Arial" panose="020B0604020202020204" pitchFamily="34" charset="0"/>
              </a:rPr>
              <a:t>23 </a:t>
            </a:r>
            <a:r>
              <a:rPr lang="en-US" sz="2800" i="0" u="none" strike="noStrike" dirty="0">
                <a:effectLst/>
                <a:latin typeface="Arial" panose="020B0604020202020204" pitchFamily="34" charset="0"/>
                <a:cs typeface="Arial" panose="020B0604020202020204" pitchFamily="34" charset="0"/>
              </a:rPr>
              <a:t>For the husband is the head of the wife even as Christ is the head of the church, his body, and is himself its Savior.</a:t>
            </a:r>
            <a:r>
              <a:rPr lang="en-US" sz="2800" i="0" u="none" strike="noStrike" baseline="30000" dirty="0">
                <a:effectLst/>
                <a:latin typeface="Arial" panose="020B0604020202020204" pitchFamily="34" charset="0"/>
                <a:cs typeface="Arial" panose="020B0604020202020204" pitchFamily="34" charset="0"/>
              </a:rPr>
              <a:t>24 </a:t>
            </a:r>
            <a:r>
              <a:rPr lang="en-US" sz="2800" i="0" u="none" strike="noStrike" dirty="0">
                <a:effectLst/>
                <a:latin typeface="Arial" panose="020B0604020202020204" pitchFamily="34" charset="0"/>
                <a:cs typeface="Arial" panose="020B0604020202020204" pitchFamily="34" charset="0"/>
              </a:rPr>
              <a:t>Now as the church </a:t>
            </a:r>
            <a:r>
              <a:rPr lang="en-US" sz="3200" b="1" i="0" u="none" strike="noStrike" dirty="0">
                <a:solidFill>
                  <a:srgbClr val="FF0000"/>
                </a:solidFill>
                <a:effectLst/>
                <a:latin typeface="Arial" panose="020B0604020202020204" pitchFamily="34" charset="0"/>
                <a:cs typeface="Arial" panose="020B0604020202020204" pitchFamily="34" charset="0"/>
              </a:rPr>
              <a:t>submits</a:t>
            </a:r>
            <a:r>
              <a:rPr lang="en-US" sz="2800" i="0" u="none" strike="noStrike" dirty="0">
                <a:effectLst/>
                <a:latin typeface="Arial" panose="020B0604020202020204" pitchFamily="34" charset="0"/>
                <a:cs typeface="Arial" panose="020B0604020202020204" pitchFamily="34" charset="0"/>
              </a:rPr>
              <a:t> to Christ, so also wives should </a:t>
            </a:r>
            <a:r>
              <a:rPr lang="en-US" sz="3200" b="1" i="0" u="none" strike="noStrike" dirty="0">
                <a:solidFill>
                  <a:srgbClr val="FF0000"/>
                </a:solidFill>
                <a:effectLst/>
                <a:latin typeface="Arial" panose="020B0604020202020204" pitchFamily="34" charset="0"/>
                <a:cs typeface="Arial" panose="020B0604020202020204" pitchFamily="34" charset="0"/>
              </a:rPr>
              <a:t>submit </a:t>
            </a:r>
            <a:r>
              <a:rPr lang="en-US" sz="2800" i="0" u="none" strike="noStrike" dirty="0">
                <a:effectLst/>
                <a:latin typeface="Arial" panose="020B0604020202020204" pitchFamily="34" charset="0"/>
                <a:cs typeface="Arial" panose="020B0604020202020204" pitchFamily="34" charset="0"/>
              </a:rPr>
              <a:t> in everything to their husbands.</a:t>
            </a:r>
            <a:endParaRPr lang="en-US" sz="28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00490171-2859-5322-0F76-C05597544FBD}"/>
              </a:ext>
            </a:extLst>
          </p:cNvPr>
          <p:cNvSpPr>
            <a:spLocks noGrp="1"/>
          </p:cNvSpPr>
          <p:nvPr>
            <p:ph type="sldNum" sz="quarter" idx="4"/>
          </p:nvPr>
        </p:nvSpPr>
        <p:spPr/>
        <p:txBody>
          <a:bodyPr/>
          <a:lstStyle/>
          <a:p>
            <a:fld id="{EA87306C-81BA-4795-A5CA-9392456A8C1E}" type="slidenum">
              <a:rPr lang="en-US" smtClean="0"/>
              <a:pPr/>
              <a:t>11</a:t>
            </a:fld>
            <a:endParaRPr lang="en-US" dirty="0"/>
          </a:p>
        </p:txBody>
      </p:sp>
    </p:spTree>
    <p:extLst>
      <p:ext uri="{BB962C8B-B14F-4D97-AF65-F5344CB8AC3E}">
        <p14:creationId xmlns:p14="http://schemas.microsoft.com/office/powerpoint/2010/main" val="654652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C894A-DECD-4CA8-2695-947F7D25CBC0}"/>
            </a:ext>
          </a:extLst>
        </p:cNvPr>
        <p:cNvGrpSpPr/>
        <p:nvPr/>
      </p:nvGrpSpPr>
      <p:grpSpPr>
        <a:xfrm>
          <a:off x="0" y="0"/>
          <a:ext cx="0" cy="0"/>
          <a:chOff x="0" y="0"/>
          <a:chExt cx="0" cy="0"/>
        </a:xfrm>
      </p:grpSpPr>
      <p:sp>
        <p:nvSpPr>
          <p:cNvPr id="26" name="Title 25">
            <a:extLst>
              <a:ext uri="{FF2B5EF4-FFF2-40B4-BE49-F238E27FC236}">
                <a16:creationId xmlns:a16="http://schemas.microsoft.com/office/drawing/2014/main" id="{228B47DA-B3B7-D666-C0DB-62D4B50660AF}"/>
              </a:ext>
            </a:extLst>
          </p:cNvPr>
          <p:cNvSpPr>
            <a:spLocks noGrp="1"/>
          </p:cNvSpPr>
          <p:nvPr>
            <p:ph type="title"/>
          </p:nvPr>
        </p:nvSpPr>
        <p:spPr>
          <a:xfrm>
            <a:off x="172278" y="456790"/>
            <a:ext cx="4257044" cy="6052707"/>
          </a:xfrm>
          <a:ln>
            <a:noFill/>
          </a:ln>
        </p:spPr>
        <p:txBody>
          <a:bodyPr lIns="91440" tIns="45720" rIns="91440" bIns="45720" anchor="ctr"/>
          <a:lstStyle/>
          <a:p>
            <a:r>
              <a:rPr lang="en-US" sz="2100" b="1" u="sng" dirty="0">
                <a:latin typeface="Arial"/>
                <a:cs typeface="Arial"/>
              </a:rPr>
              <a:t>IN LIGHT OF MOSES’ WORDS IN LEVITICUS 9:6-7?</a:t>
            </a:r>
            <a:br>
              <a:rPr lang="en-US" sz="2200" b="1" u="sng" dirty="0">
                <a:latin typeface="Arial"/>
                <a:cs typeface="Arial"/>
              </a:rPr>
            </a:br>
            <a:br>
              <a:rPr lang="en-US" b="1" dirty="0">
                <a:latin typeface="Arial"/>
              </a:rPr>
            </a:br>
            <a:r>
              <a:rPr lang="en-US" sz="2200" b="1" i="0" u="none" strike="noStrike" baseline="30000" dirty="0">
                <a:effectLst/>
                <a:latin typeface="Arial" panose="020B0604020202020204" pitchFamily="34" charset="0"/>
                <a:cs typeface="Arial" panose="020B0604020202020204" pitchFamily="34" charset="0"/>
              </a:rPr>
              <a:t> </a:t>
            </a:r>
            <a:r>
              <a:rPr lang="en-US" sz="2100" b="1" i="0" u="none" strike="noStrike" baseline="30000" dirty="0">
                <a:effectLst/>
                <a:latin typeface="Arial" panose="020B0604020202020204" pitchFamily="34" charset="0"/>
                <a:cs typeface="Arial" panose="020B0604020202020204" pitchFamily="34" charset="0"/>
              </a:rPr>
              <a:t>6 </a:t>
            </a:r>
            <a:r>
              <a:rPr lang="en-US" sz="2100" b="1" i="0" u="none" strike="noStrike" dirty="0">
                <a:effectLst/>
                <a:latin typeface="Arial" panose="020B0604020202020204" pitchFamily="34" charset="0"/>
                <a:cs typeface="Arial" panose="020B0604020202020204" pitchFamily="34" charset="0"/>
              </a:rPr>
              <a:t>And Moses said, “This is the thing that the Lord commanded you to do, that the glory of the Lord may appear to you.” </a:t>
            </a:r>
            <a:r>
              <a:rPr lang="en-US" sz="2100" b="1" i="0" u="none" strike="noStrike" baseline="30000" dirty="0">
                <a:effectLst/>
                <a:latin typeface="Arial" panose="020B0604020202020204" pitchFamily="34" charset="0"/>
                <a:cs typeface="Arial" panose="020B0604020202020204" pitchFamily="34" charset="0"/>
              </a:rPr>
              <a:t>7 </a:t>
            </a:r>
            <a:r>
              <a:rPr lang="en-US" sz="2100" b="1" i="0" u="none" strike="noStrike" dirty="0">
                <a:effectLst/>
                <a:latin typeface="Arial" panose="020B0604020202020204" pitchFamily="34" charset="0"/>
                <a:cs typeface="Arial" panose="020B0604020202020204" pitchFamily="34" charset="0"/>
              </a:rPr>
              <a:t>Then Moses said to Aaron, “Draw near to the altar and offer your sin offering and your burnt offering and make atonement for yourself and for the people, and bring the offering of the people and make atonement for them, as the Lord has commanded.”</a:t>
            </a:r>
            <a:endParaRPr lang="en-US" sz="2100" b="1" dirty="0">
              <a:latin typeface="Arial" panose="020B0604020202020204" pitchFamily="34" charset="0"/>
              <a:cs typeface="Arial" panose="020B0604020202020204" pitchFamily="34" charset="0"/>
            </a:endParaRPr>
          </a:p>
        </p:txBody>
      </p:sp>
      <p:sp>
        <p:nvSpPr>
          <p:cNvPr id="50" name="Text Placeholder 17">
            <a:extLst>
              <a:ext uri="{FF2B5EF4-FFF2-40B4-BE49-F238E27FC236}">
                <a16:creationId xmlns:a16="http://schemas.microsoft.com/office/drawing/2014/main" id="{583BAF20-1BAC-A8AC-275E-0118B3CF11D7}"/>
              </a:ext>
            </a:extLst>
          </p:cNvPr>
          <p:cNvSpPr>
            <a:spLocks noGrp="1"/>
          </p:cNvSpPr>
          <p:nvPr>
            <p:ph sz="quarter" idx="10"/>
          </p:nvPr>
        </p:nvSpPr>
        <p:spPr>
          <a:xfrm>
            <a:off x="5287617" y="456790"/>
            <a:ext cx="6066183" cy="5899560"/>
          </a:xfrm>
        </p:spPr>
        <p:txBody>
          <a:bodyPr lIns="91440" tIns="45720" rIns="91440" bIns="45720" anchor="ctr"/>
          <a:lstStyle/>
          <a:p>
            <a:pPr marL="0" indent="0">
              <a:lnSpc>
                <a:spcPct val="100000"/>
              </a:lnSpc>
              <a:buNone/>
            </a:pPr>
            <a:r>
              <a:rPr lang="en-US" sz="2800" b="1" dirty="0">
                <a:solidFill>
                  <a:schemeClr val="bg1"/>
                </a:solidFill>
                <a:highlight>
                  <a:srgbClr val="000000"/>
                </a:highlight>
                <a:latin typeface="Arial"/>
                <a:cs typeface="Arial"/>
              </a:rPr>
              <a:t>Ephesians 5:25-27 (ESV)</a:t>
            </a:r>
            <a:endParaRPr lang="en-US" dirty="0">
              <a:solidFill>
                <a:schemeClr val="bg1"/>
              </a:solidFill>
              <a:highlight>
                <a:srgbClr val="000000"/>
              </a:highlight>
              <a:latin typeface="Tenorite "/>
              <a:cs typeface="Arial"/>
            </a:endParaRPr>
          </a:p>
          <a:p>
            <a:pPr marL="283210" indent="-283210">
              <a:lnSpc>
                <a:spcPct val="100000"/>
              </a:lnSpc>
              <a:buNone/>
            </a:pPr>
            <a:r>
              <a:rPr lang="en-US" sz="2800" b="1" i="0" u="none" strike="noStrike" baseline="30000" dirty="0">
                <a:effectLst/>
                <a:latin typeface="Arial" panose="020B0604020202020204" pitchFamily="34" charset="0"/>
                <a:cs typeface="Arial" panose="020B0604020202020204" pitchFamily="34" charset="0"/>
              </a:rPr>
              <a:t>    25 </a:t>
            </a:r>
            <a:r>
              <a:rPr lang="en-US" sz="2800" b="0" i="0" u="none" strike="noStrike" dirty="0">
                <a:effectLst/>
                <a:latin typeface="Arial" panose="020B0604020202020204" pitchFamily="34" charset="0"/>
                <a:cs typeface="Arial" panose="020B0604020202020204" pitchFamily="34" charset="0"/>
              </a:rPr>
              <a:t>Husbands, </a:t>
            </a:r>
            <a:r>
              <a:rPr lang="en-US" sz="3200" b="1" i="0" u="none" strike="noStrike" dirty="0">
                <a:solidFill>
                  <a:srgbClr val="FF0000"/>
                </a:solidFill>
                <a:effectLst/>
                <a:latin typeface="Arial" panose="020B0604020202020204" pitchFamily="34" charset="0"/>
                <a:cs typeface="Arial" panose="020B0604020202020204" pitchFamily="34" charset="0"/>
              </a:rPr>
              <a:t>love </a:t>
            </a:r>
            <a:r>
              <a:rPr lang="en-US" sz="2800" b="0" i="0" u="none" strike="noStrike" dirty="0">
                <a:effectLst/>
                <a:latin typeface="Arial" panose="020B0604020202020204" pitchFamily="34" charset="0"/>
                <a:cs typeface="Arial" panose="020B0604020202020204" pitchFamily="34" charset="0"/>
              </a:rPr>
              <a:t>your wives, as Christ </a:t>
            </a:r>
            <a:r>
              <a:rPr lang="en-US" sz="3200" b="1" i="0" u="none" strike="noStrike" dirty="0">
                <a:solidFill>
                  <a:srgbClr val="FF0000"/>
                </a:solidFill>
                <a:effectLst/>
                <a:latin typeface="Arial" panose="020B0604020202020204" pitchFamily="34" charset="0"/>
                <a:cs typeface="Arial" panose="020B0604020202020204" pitchFamily="34" charset="0"/>
              </a:rPr>
              <a:t>loved</a:t>
            </a:r>
            <a:r>
              <a:rPr lang="en-US" sz="2800" b="0" i="0" u="none" strike="noStrike" dirty="0">
                <a:effectLst/>
                <a:latin typeface="Arial" panose="020B0604020202020204" pitchFamily="34" charset="0"/>
                <a:cs typeface="Arial" panose="020B0604020202020204" pitchFamily="34" charset="0"/>
              </a:rPr>
              <a:t> the church and gave himself up for her, </a:t>
            </a:r>
            <a:r>
              <a:rPr lang="en-US" sz="2800" b="1" i="0" u="none" strike="noStrike" baseline="30000" dirty="0">
                <a:effectLst/>
                <a:latin typeface="Arial" panose="020B0604020202020204" pitchFamily="34" charset="0"/>
                <a:cs typeface="Arial" panose="020B0604020202020204" pitchFamily="34" charset="0"/>
              </a:rPr>
              <a:t>26 </a:t>
            </a:r>
            <a:r>
              <a:rPr lang="en-US" sz="2800" b="0" i="0" u="none" strike="noStrike" dirty="0">
                <a:effectLst/>
                <a:latin typeface="Arial" panose="020B0604020202020204" pitchFamily="34" charset="0"/>
                <a:cs typeface="Arial" panose="020B0604020202020204" pitchFamily="34" charset="0"/>
              </a:rPr>
              <a:t>that he might </a:t>
            </a:r>
            <a:r>
              <a:rPr lang="en-US" sz="3200" b="1" i="0" u="none" strike="noStrike" dirty="0">
                <a:solidFill>
                  <a:srgbClr val="FF0000"/>
                </a:solidFill>
                <a:effectLst/>
                <a:latin typeface="Arial" panose="020B0604020202020204" pitchFamily="34" charset="0"/>
                <a:cs typeface="Arial" panose="020B0604020202020204" pitchFamily="34" charset="0"/>
              </a:rPr>
              <a:t>sanctify</a:t>
            </a:r>
            <a:r>
              <a:rPr lang="en-US" sz="2800" b="0" i="0" u="none" strike="noStrike" dirty="0">
                <a:effectLst/>
                <a:latin typeface="Arial" panose="020B0604020202020204" pitchFamily="34" charset="0"/>
                <a:cs typeface="Arial" panose="020B0604020202020204" pitchFamily="34" charset="0"/>
              </a:rPr>
              <a:t> her, having cleansed her by the washing of water with the word, </a:t>
            </a:r>
            <a:r>
              <a:rPr lang="en-US" sz="2800" b="1" i="0" u="none" strike="noStrike" baseline="30000" dirty="0">
                <a:effectLst/>
                <a:latin typeface="Arial" panose="020B0604020202020204" pitchFamily="34" charset="0"/>
                <a:cs typeface="Arial" panose="020B0604020202020204" pitchFamily="34" charset="0"/>
              </a:rPr>
              <a:t>27 </a:t>
            </a:r>
            <a:r>
              <a:rPr lang="en-US" sz="2800" b="0" i="0" u="none" strike="noStrike" dirty="0">
                <a:effectLst/>
                <a:latin typeface="Arial" panose="020B0604020202020204" pitchFamily="34" charset="0"/>
                <a:cs typeface="Arial" panose="020B0604020202020204" pitchFamily="34" charset="0"/>
              </a:rPr>
              <a:t>so that he might </a:t>
            </a:r>
            <a:r>
              <a:rPr lang="en-US" sz="3200" b="1" i="0" u="none" strike="noStrike" dirty="0">
                <a:solidFill>
                  <a:srgbClr val="FF0000"/>
                </a:solidFill>
                <a:effectLst/>
                <a:latin typeface="Arial" panose="020B0604020202020204" pitchFamily="34" charset="0"/>
                <a:cs typeface="Arial" panose="020B0604020202020204" pitchFamily="34" charset="0"/>
              </a:rPr>
              <a:t>present </a:t>
            </a:r>
            <a:r>
              <a:rPr lang="en-US" sz="2800" b="0" i="0" u="none" strike="noStrike" dirty="0">
                <a:effectLst/>
                <a:latin typeface="Arial" panose="020B0604020202020204" pitchFamily="34" charset="0"/>
                <a:cs typeface="Arial" panose="020B0604020202020204" pitchFamily="34" charset="0"/>
              </a:rPr>
              <a:t>the church to himself in splendor, without spot or wrinkle or any such thing, that she might be holy and without blemish. </a:t>
            </a:r>
            <a:endParaRPr lang="en-US" sz="28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EACCDD35-AF8D-CE22-E4D8-6D909DA99B07}"/>
              </a:ext>
            </a:extLst>
          </p:cNvPr>
          <p:cNvSpPr>
            <a:spLocks noGrp="1"/>
          </p:cNvSpPr>
          <p:nvPr>
            <p:ph type="sldNum" sz="quarter" idx="4"/>
          </p:nvPr>
        </p:nvSpPr>
        <p:spPr/>
        <p:txBody>
          <a:bodyPr/>
          <a:lstStyle/>
          <a:p>
            <a:fld id="{EA87306C-81BA-4795-A5CA-9392456A8C1E}" type="slidenum">
              <a:rPr lang="en-US" smtClean="0"/>
              <a:pPr/>
              <a:t>12</a:t>
            </a:fld>
            <a:endParaRPr lang="en-US" dirty="0"/>
          </a:p>
        </p:txBody>
      </p:sp>
    </p:spTree>
    <p:extLst>
      <p:ext uri="{BB962C8B-B14F-4D97-AF65-F5344CB8AC3E}">
        <p14:creationId xmlns:p14="http://schemas.microsoft.com/office/powerpoint/2010/main" val="167438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A73BB-B180-4C85-7662-A6830FE6114F}"/>
            </a:ext>
          </a:extLst>
        </p:cNvPr>
        <p:cNvGrpSpPr/>
        <p:nvPr/>
      </p:nvGrpSpPr>
      <p:grpSpPr>
        <a:xfrm>
          <a:off x="0" y="0"/>
          <a:ext cx="0" cy="0"/>
          <a:chOff x="0" y="0"/>
          <a:chExt cx="0" cy="0"/>
        </a:xfrm>
      </p:grpSpPr>
      <p:sp>
        <p:nvSpPr>
          <p:cNvPr id="26" name="Title 25">
            <a:extLst>
              <a:ext uri="{FF2B5EF4-FFF2-40B4-BE49-F238E27FC236}">
                <a16:creationId xmlns:a16="http://schemas.microsoft.com/office/drawing/2014/main" id="{083CD138-6107-EB47-C04B-926E7EACCC96}"/>
              </a:ext>
            </a:extLst>
          </p:cNvPr>
          <p:cNvSpPr>
            <a:spLocks noGrp="1"/>
          </p:cNvSpPr>
          <p:nvPr>
            <p:ph type="title"/>
          </p:nvPr>
        </p:nvSpPr>
        <p:spPr>
          <a:xfrm>
            <a:off x="-3096" y="480011"/>
            <a:ext cx="4728436" cy="329477"/>
          </a:xfrm>
          <a:ln>
            <a:noFill/>
          </a:ln>
        </p:spPr>
        <p:txBody>
          <a:bodyPr lIns="91440" tIns="45720" rIns="91440" bIns="45720" anchor="ctr"/>
          <a:lstStyle/>
          <a:p>
            <a:r>
              <a:rPr lang="en-US" sz="2200" b="1" u="sng" dirty="0">
                <a:latin typeface="Arial"/>
                <a:cs typeface="Arial"/>
              </a:rPr>
              <a:t>IN LIGHT OF BOAZ &amp; RUTH’S STORY?</a:t>
            </a:r>
            <a:br>
              <a:rPr lang="en-US" b="1" dirty="0">
                <a:latin typeface="Arial"/>
              </a:rPr>
            </a:br>
            <a:r>
              <a:rPr lang="en-US" sz="2200" b="1" dirty="0">
                <a:latin typeface="Arial"/>
                <a:cs typeface="Arial"/>
              </a:rPr>
              <a:t> </a:t>
            </a:r>
            <a:endParaRPr lang="en-US" sz="1600" b="1" dirty="0">
              <a:latin typeface="Arial"/>
              <a:cs typeface="Arial"/>
            </a:endParaRPr>
          </a:p>
        </p:txBody>
      </p:sp>
      <p:sp>
        <p:nvSpPr>
          <p:cNvPr id="50" name="Text Placeholder 17">
            <a:extLst>
              <a:ext uri="{FF2B5EF4-FFF2-40B4-BE49-F238E27FC236}">
                <a16:creationId xmlns:a16="http://schemas.microsoft.com/office/drawing/2014/main" id="{D53D272D-C2DB-AB2E-8E57-DCCD8AD74BE5}"/>
              </a:ext>
            </a:extLst>
          </p:cNvPr>
          <p:cNvSpPr>
            <a:spLocks noGrp="1"/>
          </p:cNvSpPr>
          <p:nvPr>
            <p:ph sz="quarter" idx="10"/>
          </p:nvPr>
        </p:nvSpPr>
        <p:spPr>
          <a:xfrm>
            <a:off x="4725340" y="136525"/>
            <a:ext cx="7307634" cy="6401210"/>
          </a:xfrm>
        </p:spPr>
        <p:txBody>
          <a:bodyPr lIns="91440" tIns="45720" rIns="91440" bIns="45720" anchor="ctr"/>
          <a:lstStyle/>
          <a:p>
            <a:pPr marL="0" indent="0">
              <a:lnSpc>
                <a:spcPct val="100000"/>
              </a:lnSpc>
              <a:buNone/>
            </a:pPr>
            <a:r>
              <a:rPr lang="en-US" sz="2800" b="1" dirty="0">
                <a:solidFill>
                  <a:schemeClr val="bg1"/>
                </a:solidFill>
                <a:highlight>
                  <a:srgbClr val="000000"/>
                </a:highlight>
                <a:latin typeface="Arial"/>
                <a:cs typeface="Arial"/>
              </a:rPr>
              <a:t>Ephesians 5:28-33 (ESV)</a:t>
            </a:r>
            <a:endParaRPr lang="en-US" dirty="0">
              <a:solidFill>
                <a:schemeClr val="bg1"/>
              </a:solidFill>
              <a:highlight>
                <a:srgbClr val="000000"/>
              </a:highlight>
              <a:latin typeface="Tenorite "/>
              <a:cs typeface="Arial"/>
            </a:endParaRPr>
          </a:p>
          <a:p>
            <a:pPr marL="283210" indent="-283210">
              <a:lnSpc>
                <a:spcPct val="100000"/>
              </a:lnSpc>
              <a:buNone/>
            </a:pPr>
            <a:r>
              <a:rPr lang="en-US" sz="2600" b="1" i="0" u="none" strike="noStrike" baseline="30000" dirty="0">
                <a:effectLst/>
                <a:latin typeface="Arial" panose="020B0604020202020204" pitchFamily="34" charset="0"/>
                <a:cs typeface="Arial" panose="020B0604020202020204" pitchFamily="34" charset="0"/>
              </a:rPr>
              <a:t>     28 </a:t>
            </a:r>
            <a:r>
              <a:rPr lang="en-US" sz="2600" b="0" i="0" u="none" strike="noStrike" dirty="0">
                <a:effectLst/>
                <a:latin typeface="Arial" panose="020B0604020202020204" pitchFamily="34" charset="0"/>
                <a:cs typeface="Arial" panose="020B0604020202020204" pitchFamily="34" charset="0"/>
              </a:rPr>
              <a:t>In the same way husbands should </a:t>
            </a:r>
            <a:r>
              <a:rPr lang="en-US" sz="2600" b="1" i="0" u="none" strike="noStrike" dirty="0">
                <a:solidFill>
                  <a:srgbClr val="FF0000"/>
                </a:solidFill>
                <a:effectLst/>
                <a:latin typeface="Arial" panose="020B0604020202020204" pitchFamily="34" charset="0"/>
                <a:cs typeface="Arial" panose="020B0604020202020204" pitchFamily="34" charset="0"/>
              </a:rPr>
              <a:t>love </a:t>
            </a:r>
            <a:r>
              <a:rPr lang="en-US" sz="2600" b="0" i="0" u="none" strike="noStrike" dirty="0">
                <a:effectLst/>
                <a:latin typeface="Arial" panose="020B0604020202020204" pitchFamily="34" charset="0"/>
                <a:cs typeface="Arial" panose="020B0604020202020204" pitchFamily="34" charset="0"/>
              </a:rPr>
              <a:t>their wives as their own bodies. He who </a:t>
            </a:r>
            <a:r>
              <a:rPr lang="en-US" sz="2600" b="1" i="0" u="none" strike="noStrike" dirty="0">
                <a:solidFill>
                  <a:srgbClr val="FF0000"/>
                </a:solidFill>
                <a:effectLst/>
                <a:latin typeface="Arial" panose="020B0604020202020204" pitchFamily="34" charset="0"/>
                <a:cs typeface="Arial" panose="020B0604020202020204" pitchFamily="34" charset="0"/>
              </a:rPr>
              <a:t>loves</a:t>
            </a:r>
            <a:r>
              <a:rPr lang="en-US" sz="2600" b="0" i="0" u="none" strike="noStrike" dirty="0">
                <a:effectLst/>
                <a:latin typeface="Arial" panose="020B0604020202020204" pitchFamily="34" charset="0"/>
                <a:cs typeface="Arial" panose="020B0604020202020204" pitchFamily="34" charset="0"/>
              </a:rPr>
              <a:t> his wife </a:t>
            </a:r>
            <a:r>
              <a:rPr lang="en-US" sz="2600" b="1" i="0" u="none" strike="noStrike" dirty="0">
                <a:solidFill>
                  <a:srgbClr val="FF0000"/>
                </a:solidFill>
                <a:effectLst/>
                <a:latin typeface="Arial" panose="020B0604020202020204" pitchFamily="34" charset="0"/>
                <a:cs typeface="Arial" panose="020B0604020202020204" pitchFamily="34" charset="0"/>
              </a:rPr>
              <a:t>loves</a:t>
            </a:r>
            <a:r>
              <a:rPr lang="en-US" sz="2600" b="0" i="0" u="none" strike="noStrike" dirty="0">
                <a:effectLst/>
                <a:latin typeface="Arial" panose="020B0604020202020204" pitchFamily="34" charset="0"/>
                <a:cs typeface="Arial" panose="020B0604020202020204" pitchFamily="34" charset="0"/>
              </a:rPr>
              <a:t> himself.</a:t>
            </a:r>
            <a:r>
              <a:rPr lang="en-US" sz="2600" b="1" i="0" u="none" strike="noStrike" baseline="30000" dirty="0">
                <a:effectLst/>
                <a:latin typeface="Arial" panose="020B0604020202020204" pitchFamily="34" charset="0"/>
                <a:cs typeface="Arial" panose="020B0604020202020204" pitchFamily="34" charset="0"/>
              </a:rPr>
              <a:t> 29 </a:t>
            </a:r>
            <a:r>
              <a:rPr lang="en-US" sz="2600" b="0" i="0" u="none" strike="noStrike" dirty="0">
                <a:effectLst/>
                <a:latin typeface="Arial" panose="020B0604020202020204" pitchFamily="34" charset="0"/>
                <a:cs typeface="Arial" panose="020B0604020202020204" pitchFamily="34" charset="0"/>
              </a:rPr>
              <a:t>For no one ever hated his own flesh, but </a:t>
            </a:r>
            <a:r>
              <a:rPr lang="en-US" sz="2600" b="1" i="0" u="none" strike="noStrike" dirty="0">
                <a:solidFill>
                  <a:srgbClr val="FF0000"/>
                </a:solidFill>
                <a:effectLst/>
                <a:latin typeface="Arial" panose="020B0604020202020204" pitchFamily="34" charset="0"/>
                <a:cs typeface="Arial" panose="020B0604020202020204" pitchFamily="34" charset="0"/>
              </a:rPr>
              <a:t>nourishes </a:t>
            </a:r>
            <a:r>
              <a:rPr lang="en-US" sz="2600" b="0" i="0" u="none" strike="noStrike" dirty="0">
                <a:effectLst/>
                <a:latin typeface="Arial" panose="020B0604020202020204" pitchFamily="34" charset="0"/>
                <a:cs typeface="Arial" panose="020B0604020202020204" pitchFamily="34" charset="0"/>
              </a:rPr>
              <a:t>and </a:t>
            </a:r>
            <a:r>
              <a:rPr lang="en-US" sz="2600" b="1" i="0" u="none" strike="noStrike" dirty="0">
                <a:solidFill>
                  <a:srgbClr val="FF0000"/>
                </a:solidFill>
                <a:effectLst/>
                <a:latin typeface="Arial" panose="020B0604020202020204" pitchFamily="34" charset="0"/>
                <a:cs typeface="Arial" panose="020B0604020202020204" pitchFamily="34" charset="0"/>
              </a:rPr>
              <a:t>cherishes</a:t>
            </a:r>
            <a:r>
              <a:rPr lang="en-US" sz="2600" b="0" i="0" u="none" strike="noStrike" dirty="0">
                <a:effectLst/>
                <a:latin typeface="Arial" panose="020B0604020202020204" pitchFamily="34" charset="0"/>
                <a:cs typeface="Arial" panose="020B0604020202020204" pitchFamily="34" charset="0"/>
              </a:rPr>
              <a:t> it, just as Christ does the church, </a:t>
            </a:r>
            <a:r>
              <a:rPr lang="en-US" sz="2600" b="1" i="0" u="none" strike="noStrike" baseline="30000" dirty="0">
                <a:effectLst/>
                <a:latin typeface="Arial" panose="020B0604020202020204" pitchFamily="34" charset="0"/>
                <a:cs typeface="Arial" panose="020B0604020202020204" pitchFamily="34" charset="0"/>
              </a:rPr>
              <a:t>30 </a:t>
            </a:r>
            <a:r>
              <a:rPr lang="en-US" sz="2600" b="0" i="0" u="none" strike="noStrike" dirty="0">
                <a:effectLst/>
                <a:latin typeface="Arial" panose="020B0604020202020204" pitchFamily="34" charset="0"/>
                <a:cs typeface="Arial" panose="020B0604020202020204" pitchFamily="34" charset="0"/>
              </a:rPr>
              <a:t>because we are members of his body. </a:t>
            </a:r>
            <a:r>
              <a:rPr lang="en-US" sz="2600" b="1" i="0" u="none" strike="noStrike" baseline="30000" dirty="0">
                <a:effectLst/>
                <a:latin typeface="Arial" panose="020B0604020202020204" pitchFamily="34" charset="0"/>
                <a:cs typeface="Arial" panose="020B0604020202020204" pitchFamily="34" charset="0"/>
              </a:rPr>
              <a:t>31 </a:t>
            </a:r>
            <a:r>
              <a:rPr lang="en-US" sz="2600" b="0" i="0" u="none" strike="noStrike" dirty="0">
                <a:effectLst/>
                <a:latin typeface="Arial" panose="020B0604020202020204" pitchFamily="34" charset="0"/>
                <a:cs typeface="Arial" panose="020B0604020202020204" pitchFamily="34" charset="0"/>
              </a:rPr>
              <a:t>“Therefore a man shall </a:t>
            </a:r>
            <a:r>
              <a:rPr lang="en-US" sz="2600" b="1" i="0" u="none" strike="noStrike" dirty="0">
                <a:solidFill>
                  <a:srgbClr val="FF0000"/>
                </a:solidFill>
                <a:effectLst/>
                <a:latin typeface="Arial" panose="020B0604020202020204" pitchFamily="34" charset="0"/>
                <a:cs typeface="Arial" panose="020B0604020202020204" pitchFamily="34" charset="0"/>
              </a:rPr>
              <a:t>leave</a:t>
            </a:r>
            <a:r>
              <a:rPr lang="en-US" sz="2600" b="0" i="0" u="none" strike="noStrike" dirty="0">
                <a:effectLst/>
                <a:latin typeface="Arial" panose="020B0604020202020204" pitchFamily="34" charset="0"/>
                <a:cs typeface="Arial" panose="020B0604020202020204" pitchFamily="34" charset="0"/>
              </a:rPr>
              <a:t> his father and mother and </a:t>
            </a:r>
            <a:r>
              <a:rPr lang="en-US" sz="2600" b="1" i="0" u="none" strike="noStrike" dirty="0">
                <a:solidFill>
                  <a:srgbClr val="FF0000"/>
                </a:solidFill>
                <a:effectLst/>
                <a:latin typeface="Arial" panose="020B0604020202020204" pitchFamily="34" charset="0"/>
                <a:cs typeface="Arial" panose="020B0604020202020204" pitchFamily="34" charset="0"/>
              </a:rPr>
              <a:t>hold fast </a:t>
            </a:r>
            <a:r>
              <a:rPr lang="en-US" sz="2600" b="0" i="0" u="none" strike="noStrike" dirty="0">
                <a:effectLst/>
                <a:latin typeface="Arial" panose="020B0604020202020204" pitchFamily="34" charset="0"/>
                <a:cs typeface="Arial" panose="020B0604020202020204" pitchFamily="34" charset="0"/>
              </a:rPr>
              <a:t>to his wife, and the two shall become one flesh.” </a:t>
            </a:r>
            <a:r>
              <a:rPr lang="en-US" sz="2600" b="1" i="0" u="none" strike="noStrike" baseline="30000" dirty="0">
                <a:effectLst/>
                <a:latin typeface="Arial" panose="020B0604020202020204" pitchFamily="34" charset="0"/>
                <a:cs typeface="Arial" panose="020B0604020202020204" pitchFamily="34" charset="0"/>
              </a:rPr>
              <a:t>32 </a:t>
            </a:r>
            <a:r>
              <a:rPr lang="en-US" sz="2600" b="0" i="0" u="none" strike="noStrike" dirty="0">
                <a:effectLst/>
                <a:latin typeface="Arial" panose="020B0604020202020204" pitchFamily="34" charset="0"/>
                <a:cs typeface="Arial" panose="020B0604020202020204" pitchFamily="34" charset="0"/>
              </a:rPr>
              <a:t>This mystery is profound, and I am saying that it refers to Christ and the church. </a:t>
            </a:r>
            <a:r>
              <a:rPr lang="en-US" sz="2600" b="1" i="0" u="none" strike="noStrike" baseline="30000" dirty="0">
                <a:effectLst/>
                <a:latin typeface="Arial" panose="020B0604020202020204" pitchFamily="34" charset="0"/>
                <a:cs typeface="Arial" panose="020B0604020202020204" pitchFamily="34" charset="0"/>
              </a:rPr>
              <a:t>33 </a:t>
            </a:r>
            <a:r>
              <a:rPr lang="en-US" sz="2600" b="0" i="0" u="none" strike="noStrike" dirty="0">
                <a:effectLst/>
                <a:latin typeface="Arial" panose="020B0604020202020204" pitchFamily="34" charset="0"/>
                <a:cs typeface="Arial" panose="020B0604020202020204" pitchFamily="34" charset="0"/>
              </a:rPr>
              <a:t>However, let each one of you </a:t>
            </a:r>
            <a:r>
              <a:rPr lang="en-US" sz="2600" b="1" i="0" u="none" strike="noStrike" dirty="0">
                <a:solidFill>
                  <a:srgbClr val="FF0000"/>
                </a:solidFill>
                <a:effectLst/>
                <a:latin typeface="Arial" panose="020B0604020202020204" pitchFamily="34" charset="0"/>
                <a:cs typeface="Arial" panose="020B0604020202020204" pitchFamily="34" charset="0"/>
              </a:rPr>
              <a:t>love</a:t>
            </a:r>
            <a:r>
              <a:rPr lang="en-US" sz="2600" b="0" i="0" u="none" strike="noStrike" dirty="0">
                <a:effectLst/>
                <a:latin typeface="Arial" panose="020B0604020202020204" pitchFamily="34" charset="0"/>
                <a:cs typeface="Arial" panose="020B0604020202020204" pitchFamily="34" charset="0"/>
              </a:rPr>
              <a:t> his wife as himself, </a:t>
            </a:r>
            <a:r>
              <a:rPr lang="en-US" sz="2600" b="0" i="0" u="sng" strike="noStrike" dirty="0">
                <a:effectLst/>
                <a:latin typeface="Arial" panose="020B0604020202020204" pitchFamily="34" charset="0"/>
                <a:cs typeface="Arial" panose="020B0604020202020204" pitchFamily="34" charset="0"/>
              </a:rPr>
              <a:t>and let the wife see that she respects her husband.</a:t>
            </a:r>
            <a:endParaRPr lang="en-US" sz="2600" u="sng"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F8EBE480-9E2C-677B-5136-62866E48C26F}"/>
              </a:ext>
            </a:extLst>
          </p:cNvPr>
          <p:cNvSpPr>
            <a:spLocks noGrp="1"/>
          </p:cNvSpPr>
          <p:nvPr>
            <p:ph type="sldNum" sz="quarter" idx="4"/>
          </p:nvPr>
        </p:nvSpPr>
        <p:spPr/>
        <p:txBody>
          <a:bodyPr/>
          <a:lstStyle/>
          <a:p>
            <a:fld id="{EA87306C-81BA-4795-A5CA-9392456A8C1E}" type="slidenum">
              <a:rPr lang="en-US" smtClean="0"/>
              <a:pPr/>
              <a:t>13</a:t>
            </a:fld>
            <a:endParaRPr lang="en-US" dirty="0"/>
          </a:p>
        </p:txBody>
      </p:sp>
      <p:graphicFrame>
        <p:nvGraphicFramePr>
          <p:cNvPr id="5" name="Table 4">
            <a:extLst>
              <a:ext uri="{FF2B5EF4-FFF2-40B4-BE49-F238E27FC236}">
                <a16:creationId xmlns:a16="http://schemas.microsoft.com/office/drawing/2014/main" id="{8286D3D3-AC87-5424-DC90-F5996156233E}"/>
              </a:ext>
            </a:extLst>
          </p:cNvPr>
          <p:cNvGraphicFramePr>
            <a:graphicFrameLocks noGrp="1"/>
          </p:cNvGraphicFramePr>
          <p:nvPr>
            <p:extLst>
              <p:ext uri="{D42A27DB-BD31-4B8C-83A1-F6EECF244321}">
                <p14:modId xmlns:p14="http://schemas.microsoft.com/office/powerpoint/2010/main" val="3440452458"/>
              </p:ext>
            </p:extLst>
          </p:nvPr>
        </p:nvGraphicFramePr>
        <p:xfrm>
          <a:off x="159026" y="993227"/>
          <a:ext cx="4566313" cy="5728247"/>
        </p:xfrm>
        <a:graphic>
          <a:graphicData uri="http://schemas.openxmlformats.org/drawingml/2006/table">
            <a:tbl>
              <a:tblPr/>
              <a:tblGrid>
                <a:gridCol w="1362093">
                  <a:extLst>
                    <a:ext uri="{9D8B030D-6E8A-4147-A177-3AD203B41FA5}">
                      <a16:colId xmlns:a16="http://schemas.microsoft.com/office/drawing/2014/main" val="3690363899"/>
                    </a:ext>
                  </a:extLst>
                </a:gridCol>
                <a:gridCol w="1362093">
                  <a:extLst>
                    <a:ext uri="{9D8B030D-6E8A-4147-A177-3AD203B41FA5}">
                      <a16:colId xmlns:a16="http://schemas.microsoft.com/office/drawing/2014/main" val="645939072"/>
                    </a:ext>
                  </a:extLst>
                </a:gridCol>
                <a:gridCol w="1842127">
                  <a:extLst>
                    <a:ext uri="{9D8B030D-6E8A-4147-A177-3AD203B41FA5}">
                      <a16:colId xmlns:a16="http://schemas.microsoft.com/office/drawing/2014/main" val="2737901686"/>
                    </a:ext>
                  </a:extLst>
                </a:gridCol>
              </a:tblGrid>
              <a:tr h="1247156">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Kindness and Protection</a:t>
                      </a:r>
                    </a:p>
                  </a:txBody>
                  <a:tcPr marL="83680" marR="83680" marT="41840" marB="41840">
                    <a:lnL>
                      <a:noFill/>
                    </a:lnL>
                    <a:lnR>
                      <a:noFill/>
                    </a:lnR>
                    <a:lnT>
                      <a:noFill/>
                    </a:lnT>
                    <a:lnB>
                      <a:noFill/>
                    </a:lnB>
                    <a:noFill/>
                  </a:tcPr>
                </a:tc>
                <a:tc>
                  <a:txBody>
                    <a:bodyPr/>
                    <a:lstStyle/>
                    <a:p>
                      <a:pPr algn="l" fontAlgn="t"/>
                      <a:r>
                        <a:rPr lang="en-US" sz="1600" b="1">
                          <a:solidFill>
                            <a:schemeClr val="bg1"/>
                          </a:solidFill>
                          <a:effectLst/>
                          <a:latin typeface="Arial" panose="020B0604020202020204" pitchFamily="34" charset="0"/>
                          <a:cs typeface="Arial" panose="020B0604020202020204" pitchFamily="34" charset="0"/>
                        </a:rPr>
                        <a:t>Ruth 2:8-9</a:t>
                      </a:r>
                    </a:p>
                  </a:txBody>
                  <a:tcPr marL="83680" marR="83680" marT="41840" marB="41840">
                    <a:lnL>
                      <a:noFill/>
                    </a:lnL>
                    <a:lnR>
                      <a:noFill/>
                    </a:lnR>
                    <a:lnT>
                      <a:noFill/>
                    </a:lnT>
                    <a:lnB>
                      <a:noFill/>
                    </a:lnB>
                    <a:noFill/>
                  </a:tcPr>
                </a:tc>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Boaz ensures Ruth's safety and provides for her needs.</a:t>
                      </a:r>
                    </a:p>
                  </a:txBody>
                  <a:tcPr marL="83680" marR="83680" marT="41840" marB="41840">
                    <a:lnL>
                      <a:noFill/>
                    </a:lnL>
                    <a:lnR>
                      <a:noFill/>
                    </a:lnR>
                    <a:lnT>
                      <a:noFill/>
                    </a:lnT>
                    <a:lnB>
                      <a:noFill/>
                    </a:lnB>
                    <a:noFill/>
                  </a:tcPr>
                </a:tc>
                <a:extLst>
                  <a:ext uri="{0D108BD9-81ED-4DB2-BD59-A6C34878D82A}">
                    <a16:rowId xmlns:a16="http://schemas.microsoft.com/office/drawing/2014/main" val="597852421"/>
                  </a:ext>
                </a:extLst>
              </a:tr>
              <a:tr h="1214145">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Acknowledgment of Virtue</a:t>
                      </a:r>
                    </a:p>
                  </a:txBody>
                  <a:tcPr marL="83680" marR="83680" marT="41840" marB="41840">
                    <a:lnL>
                      <a:noFill/>
                    </a:lnL>
                    <a:lnR>
                      <a:noFill/>
                    </a:lnR>
                    <a:lnT>
                      <a:noFill/>
                    </a:lnT>
                    <a:lnB>
                      <a:noFill/>
                    </a:lnB>
                    <a:noFill/>
                  </a:tcPr>
                </a:tc>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Ruth 3:10</a:t>
                      </a:r>
                    </a:p>
                  </a:txBody>
                  <a:tcPr marL="83680" marR="83680" marT="41840" marB="41840">
                    <a:lnL>
                      <a:noFill/>
                    </a:lnL>
                    <a:lnR>
                      <a:noFill/>
                    </a:lnR>
                    <a:lnT>
                      <a:noFill/>
                    </a:lnT>
                    <a:lnB>
                      <a:noFill/>
                    </a:lnB>
                    <a:noFill/>
                  </a:tcPr>
                </a:tc>
                <a:tc>
                  <a:txBody>
                    <a:bodyPr/>
                    <a:lstStyle/>
                    <a:p>
                      <a:pPr algn="l" fontAlgn="t"/>
                      <a:r>
                        <a:rPr lang="en-US" sz="1600" b="1">
                          <a:solidFill>
                            <a:schemeClr val="bg1"/>
                          </a:solidFill>
                          <a:effectLst/>
                          <a:latin typeface="Arial" panose="020B0604020202020204" pitchFamily="34" charset="0"/>
                          <a:cs typeface="Arial" panose="020B0604020202020204" pitchFamily="34" charset="0"/>
                        </a:rPr>
                        <a:t>Boaz recognizes Ruth's loyalty and character.</a:t>
                      </a:r>
                    </a:p>
                  </a:txBody>
                  <a:tcPr marL="83680" marR="83680" marT="41840" marB="41840">
                    <a:lnL>
                      <a:noFill/>
                    </a:lnL>
                    <a:lnR>
                      <a:noFill/>
                    </a:lnR>
                    <a:lnT>
                      <a:noFill/>
                    </a:lnT>
                    <a:lnB>
                      <a:noFill/>
                    </a:lnB>
                    <a:noFill/>
                  </a:tcPr>
                </a:tc>
                <a:extLst>
                  <a:ext uri="{0D108BD9-81ED-4DB2-BD59-A6C34878D82A}">
                    <a16:rowId xmlns:a16="http://schemas.microsoft.com/office/drawing/2014/main" val="3322330601"/>
                  </a:ext>
                </a:extLst>
              </a:tr>
              <a:tr h="1493697">
                <a:tc>
                  <a:txBody>
                    <a:bodyPr/>
                    <a:lstStyle/>
                    <a:p>
                      <a:pPr algn="l" fontAlgn="t"/>
                      <a:r>
                        <a:rPr lang="en-US" sz="1600" b="1">
                          <a:solidFill>
                            <a:schemeClr val="bg1"/>
                          </a:solidFill>
                          <a:effectLst/>
                          <a:latin typeface="Arial" panose="020B0604020202020204" pitchFamily="34" charset="0"/>
                          <a:cs typeface="Arial" panose="020B0604020202020204" pitchFamily="34" charset="0"/>
                        </a:rPr>
                        <a:t>Marriage and Redemption</a:t>
                      </a:r>
                    </a:p>
                  </a:txBody>
                  <a:tcPr marL="83680" marR="83680" marT="41840" marB="41840">
                    <a:lnL>
                      <a:noFill/>
                    </a:lnL>
                    <a:lnR>
                      <a:noFill/>
                    </a:lnR>
                    <a:lnT>
                      <a:noFill/>
                    </a:lnT>
                    <a:lnB>
                      <a:noFill/>
                    </a:lnB>
                    <a:noFill/>
                  </a:tcPr>
                </a:tc>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Ruth 4:13</a:t>
                      </a:r>
                    </a:p>
                  </a:txBody>
                  <a:tcPr marL="83680" marR="83680" marT="41840" marB="41840">
                    <a:lnL>
                      <a:noFill/>
                    </a:lnL>
                    <a:lnR>
                      <a:noFill/>
                    </a:lnR>
                    <a:lnT>
                      <a:noFill/>
                    </a:lnT>
                    <a:lnB>
                      <a:noFill/>
                    </a:lnB>
                    <a:noFill/>
                  </a:tcPr>
                </a:tc>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Boaz marries Ruth, fulfilling his role as her kinsman-redeemer.</a:t>
                      </a:r>
                    </a:p>
                  </a:txBody>
                  <a:tcPr marL="83680" marR="83680" marT="41840" marB="41840">
                    <a:lnL>
                      <a:noFill/>
                    </a:lnL>
                    <a:lnR>
                      <a:noFill/>
                    </a:lnR>
                    <a:lnT>
                      <a:noFill/>
                    </a:lnT>
                    <a:lnB>
                      <a:noFill/>
                    </a:lnB>
                    <a:noFill/>
                  </a:tcPr>
                </a:tc>
                <a:extLst>
                  <a:ext uri="{0D108BD9-81ED-4DB2-BD59-A6C34878D82A}">
                    <a16:rowId xmlns:a16="http://schemas.microsoft.com/office/drawing/2014/main" val="1933412716"/>
                  </a:ext>
                </a:extLst>
              </a:tr>
              <a:tr h="1773249">
                <a:tc>
                  <a:txBody>
                    <a:bodyPr/>
                    <a:lstStyle/>
                    <a:p>
                      <a:pPr algn="l" fontAlgn="t"/>
                      <a:r>
                        <a:rPr lang="en-US" sz="1600" b="1">
                          <a:solidFill>
                            <a:schemeClr val="bg1"/>
                          </a:solidFill>
                          <a:effectLst/>
                          <a:latin typeface="Arial" panose="020B0604020202020204" pitchFamily="34" charset="0"/>
                          <a:cs typeface="Arial" panose="020B0604020202020204" pitchFamily="34" charset="0"/>
                        </a:rPr>
                        <a:t>Community Recognition</a:t>
                      </a:r>
                    </a:p>
                  </a:txBody>
                  <a:tcPr marL="83680" marR="83680" marT="41840" marB="41840">
                    <a:lnL>
                      <a:noFill/>
                    </a:lnL>
                    <a:lnR>
                      <a:noFill/>
                    </a:lnR>
                    <a:lnT>
                      <a:noFill/>
                    </a:lnT>
                    <a:lnB>
                      <a:noFill/>
                    </a:lnB>
                    <a:noFill/>
                  </a:tcPr>
                </a:tc>
                <a:tc>
                  <a:txBody>
                    <a:bodyPr/>
                    <a:lstStyle/>
                    <a:p>
                      <a:pPr algn="l" fontAlgn="t"/>
                      <a:r>
                        <a:rPr lang="en-US" sz="1600" b="1">
                          <a:solidFill>
                            <a:schemeClr val="bg1"/>
                          </a:solidFill>
                          <a:effectLst/>
                          <a:latin typeface="Arial" panose="020B0604020202020204" pitchFamily="34" charset="0"/>
                          <a:cs typeface="Arial" panose="020B0604020202020204" pitchFamily="34" charset="0"/>
                        </a:rPr>
                        <a:t>Ruth 4:14-15</a:t>
                      </a:r>
                    </a:p>
                  </a:txBody>
                  <a:tcPr marL="83680" marR="83680" marT="41840" marB="41840">
                    <a:lnL>
                      <a:noFill/>
                    </a:lnL>
                    <a:lnR>
                      <a:noFill/>
                    </a:lnR>
                    <a:lnT>
                      <a:noFill/>
                    </a:lnT>
                    <a:lnB>
                      <a:noFill/>
                    </a:lnB>
                    <a:noFill/>
                  </a:tcPr>
                </a:tc>
                <a:tc>
                  <a:txBody>
                    <a:bodyPr/>
                    <a:lstStyle/>
                    <a:p>
                      <a:pPr algn="l" fontAlgn="t"/>
                      <a:r>
                        <a:rPr lang="en-US" sz="1600" b="1" dirty="0">
                          <a:solidFill>
                            <a:schemeClr val="bg1"/>
                          </a:solidFill>
                          <a:effectLst/>
                          <a:latin typeface="Arial" panose="020B0604020202020204" pitchFamily="34" charset="0"/>
                          <a:cs typeface="Arial" panose="020B0604020202020204" pitchFamily="34" charset="0"/>
                        </a:rPr>
                        <a:t>The townspeople celebrate the blessing of their union and its significance.</a:t>
                      </a:r>
                    </a:p>
                  </a:txBody>
                  <a:tcPr marL="83680" marR="83680" marT="41840" marB="41840">
                    <a:lnL>
                      <a:noFill/>
                    </a:lnL>
                    <a:lnR>
                      <a:noFill/>
                    </a:lnR>
                    <a:lnT>
                      <a:noFill/>
                    </a:lnT>
                    <a:lnB>
                      <a:noFill/>
                    </a:lnB>
                    <a:noFill/>
                  </a:tcPr>
                </a:tc>
                <a:extLst>
                  <a:ext uri="{0D108BD9-81ED-4DB2-BD59-A6C34878D82A}">
                    <a16:rowId xmlns:a16="http://schemas.microsoft.com/office/drawing/2014/main" val="1554164266"/>
                  </a:ext>
                </a:extLst>
              </a:tr>
            </a:tbl>
          </a:graphicData>
        </a:graphic>
      </p:graphicFrame>
    </p:spTree>
    <p:extLst>
      <p:ext uri="{BB962C8B-B14F-4D97-AF65-F5344CB8AC3E}">
        <p14:creationId xmlns:p14="http://schemas.microsoft.com/office/powerpoint/2010/main" val="2617531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7297F-C592-D3A0-4A0A-50DA925850CD}"/>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41F60E36-2E3D-96FF-60C5-C1665C62F370}"/>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407C4038-4A20-3FE3-606E-7890054DF03F}"/>
              </a:ext>
            </a:extLst>
          </p:cNvPr>
          <p:cNvSpPr>
            <a:spLocks noGrp="1"/>
          </p:cNvSpPr>
          <p:nvPr>
            <p:ph type="title"/>
          </p:nvPr>
        </p:nvSpPr>
        <p:spPr>
          <a:xfrm>
            <a:off x="353243" y="764156"/>
            <a:ext cx="11316181" cy="5395540"/>
          </a:xfrm>
        </p:spPr>
        <p:txBody>
          <a:bodyPr lIns="914400" tIns="91440" rIns="914400" bIns="45720" anchor="ctr"/>
          <a:lstStyle/>
          <a:p>
            <a:br>
              <a:rPr lang="en-US" dirty="0"/>
            </a:br>
            <a:r>
              <a:rPr lang="en-US" dirty="0"/>
              <a:t>HOW DO YOU VIEW SUBMISSION NOW?</a:t>
            </a:r>
            <a:br>
              <a:rPr lang="en-US" dirty="0"/>
            </a:br>
            <a:br>
              <a:rPr lang="en-US" dirty="0"/>
            </a:br>
            <a:endParaRPr lang="en-US" dirty="0"/>
          </a:p>
        </p:txBody>
      </p:sp>
    </p:spTree>
    <p:extLst>
      <p:ext uri="{BB962C8B-B14F-4D97-AF65-F5344CB8AC3E}">
        <p14:creationId xmlns:p14="http://schemas.microsoft.com/office/powerpoint/2010/main" val="2516650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D8274-C4EE-5D05-A6B8-5697CB4FF986}"/>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B5D6DB7A-BC4C-4FB4-7015-7E4D64921F6B}"/>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4642335A-2FF4-AD31-E6FE-5D4C1C59DF57}"/>
              </a:ext>
            </a:extLst>
          </p:cNvPr>
          <p:cNvSpPr>
            <a:spLocks noGrp="1"/>
          </p:cNvSpPr>
          <p:nvPr>
            <p:ph type="title"/>
          </p:nvPr>
        </p:nvSpPr>
        <p:spPr>
          <a:xfrm>
            <a:off x="353243" y="764156"/>
            <a:ext cx="11316181" cy="5395540"/>
          </a:xfrm>
        </p:spPr>
        <p:txBody>
          <a:bodyPr lIns="914400" tIns="91440" rIns="914400" bIns="45720" anchor="ctr"/>
          <a:lstStyle/>
          <a:p>
            <a:br>
              <a:rPr lang="en-US" dirty="0"/>
            </a:br>
            <a:r>
              <a:rPr lang="en-US" dirty="0"/>
              <a:t>WHO IS GOD ASKING YOU TO SUBMIT TO RIGHT NOW?</a:t>
            </a:r>
            <a:br>
              <a:rPr lang="en-US" dirty="0"/>
            </a:br>
            <a:br>
              <a:rPr lang="en-US" dirty="0"/>
            </a:br>
            <a:endParaRPr lang="en-US" dirty="0"/>
          </a:p>
        </p:txBody>
      </p:sp>
    </p:spTree>
    <p:extLst>
      <p:ext uri="{BB962C8B-B14F-4D97-AF65-F5344CB8AC3E}">
        <p14:creationId xmlns:p14="http://schemas.microsoft.com/office/powerpoint/2010/main" val="874054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B6223-F9BD-FE9C-8FA4-0017E2E45EC3}"/>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F2FA409D-5F14-1BB6-6EEC-8EB1C3A75D24}"/>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3A92F444-6F26-6F28-4304-F29D0DB06AE7}"/>
              </a:ext>
            </a:extLst>
          </p:cNvPr>
          <p:cNvSpPr>
            <a:spLocks noGrp="1"/>
          </p:cNvSpPr>
          <p:nvPr>
            <p:ph type="title"/>
          </p:nvPr>
        </p:nvSpPr>
        <p:spPr>
          <a:xfrm>
            <a:off x="353243" y="764156"/>
            <a:ext cx="11316181" cy="5395540"/>
          </a:xfrm>
        </p:spPr>
        <p:txBody>
          <a:bodyPr lIns="914400" tIns="91440" rIns="914400" bIns="45720" anchor="ctr"/>
          <a:lstStyle/>
          <a:p>
            <a:r>
              <a:rPr lang="en-US" dirty="0"/>
              <a:t>HOW COULD THAT SUBMISSION </a:t>
            </a:r>
            <a:br>
              <a:rPr lang="en-US" dirty="0"/>
            </a:br>
            <a:r>
              <a:rPr lang="en-US" dirty="0"/>
              <a:t>CHANGE YOUR LIFE </a:t>
            </a:r>
            <a:br>
              <a:rPr lang="en-US" dirty="0"/>
            </a:br>
            <a:r>
              <a:rPr lang="en-US" dirty="0"/>
              <a:t>FOR THE BETTER?</a:t>
            </a:r>
          </a:p>
        </p:txBody>
      </p:sp>
    </p:spTree>
    <p:extLst>
      <p:ext uri="{BB962C8B-B14F-4D97-AF65-F5344CB8AC3E}">
        <p14:creationId xmlns:p14="http://schemas.microsoft.com/office/powerpoint/2010/main" val="3873070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FD7D0-FD18-1964-2E23-2848F45E0B3D}"/>
            </a:ext>
          </a:extLst>
        </p:cNvPr>
        <p:cNvGrpSpPr/>
        <p:nvPr/>
      </p:nvGrpSpPr>
      <p:grpSpPr>
        <a:xfrm>
          <a:off x="0" y="0"/>
          <a:ext cx="0" cy="0"/>
          <a:chOff x="0" y="0"/>
          <a:chExt cx="0" cy="0"/>
        </a:xfrm>
      </p:grpSpPr>
      <p:pic>
        <p:nvPicPr>
          <p:cNvPr id="5" name="Picture Placeholder 4" descr="Close-up of a green field">
            <a:extLst>
              <a:ext uri="{FF2B5EF4-FFF2-40B4-BE49-F238E27FC236}">
                <a16:creationId xmlns:a16="http://schemas.microsoft.com/office/drawing/2014/main" id="{EB04A3EC-018C-2432-B4D3-BD9B7185D351}"/>
              </a:ext>
            </a:extLst>
          </p:cNvPr>
          <p:cNvPicPr>
            <a:picLocks noGrp="1" noChangeAspect="1"/>
          </p:cNvPicPr>
          <p:nvPr>
            <p:ph type="pic" sz="quarter" idx="10"/>
          </p:nvPr>
        </p:nvPicPr>
        <p:blipFill>
          <a:blip r:embed="rId2">
            <a:alphaModFix amt="50000"/>
          </a:blip>
          <a:srcRect/>
          <a:stretch/>
        </p:blipFill>
        <p:spPr>
          <a:xfrm>
            <a:off x="0" y="-2"/>
            <a:ext cx="12192000" cy="6858000"/>
          </a:xfrm>
        </p:spPr>
      </p:pic>
      <p:sp>
        <p:nvSpPr>
          <p:cNvPr id="7" name="Title 6">
            <a:extLst>
              <a:ext uri="{FF2B5EF4-FFF2-40B4-BE49-F238E27FC236}">
                <a16:creationId xmlns:a16="http://schemas.microsoft.com/office/drawing/2014/main" id="{4002F47D-4135-AE9C-8781-6E0DAD9F2611}"/>
              </a:ext>
            </a:extLst>
          </p:cNvPr>
          <p:cNvSpPr>
            <a:spLocks noGrp="1"/>
          </p:cNvSpPr>
          <p:nvPr>
            <p:ph type="title"/>
          </p:nvPr>
        </p:nvSpPr>
        <p:spPr>
          <a:xfrm>
            <a:off x="1199909" y="290332"/>
            <a:ext cx="9792182" cy="5293488"/>
          </a:xfrm>
        </p:spPr>
        <p:txBody>
          <a:bodyPr lIns="914400" tIns="91440" rIns="914400" bIns="45720" anchor="ctr"/>
          <a:lstStyle/>
          <a:p>
            <a:br>
              <a:rPr lang="en-US" sz="3200" b="0" dirty="0">
                <a:latin typeface="Arial"/>
                <a:cs typeface="Arial"/>
              </a:rPr>
            </a:br>
            <a:br>
              <a:rPr lang="en-US" sz="3200" b="0" dirty="0">
                <a:latin typeface="Arial"/>
                <a:cs typeface="Arial"/>
              </a:rPr>
            </a:br>
            <a:br>
              <a:rPr lang="en-US" sz="3200" b="0" dirty="0">
                <a:latin typeface="Arial"/>
                <a:cs typeface="Arial"/>
              </a:rPr>
            </a:br>
            <a:br>
              <a:rPr lang="en-US" sz="3200" b="0" dirty="0">
                <a:latin typeface="Arial"/>
                <a:cs typeface="Arial"/>
              </a:rPr>
            </a:br>
            <a:r>
              <a:rPr lang="en-US" sz="3200" dirty="0">
                <a:latin typeface="Arial"/>
                <a:cs typeface="Arial"/>
              </a:rPr>
              <a:t>EPHESIANS 5:19-21 (ESV) </a:t>
            </a:r>
            <a:br>
              <a:rPr lang="en-US" sz="3200" b="0" dirty="0">
                <a:latin typeface="Arial"/>
                <a:cs typeface="Arial"/>
              </a:rPr>
            </a:br>
            <a:endParaRPr lang="en-US" sz="1200" b="0" dirty="0">
              <a:solidFill>
                <a:schemeClr val="bg1"/>
              </a:solidFill>
              <a:latin typeface="Arial"/>
              <a:cs typeface="Arial"/>
            </a:endParaRPr>
          </a:p>
          <a:p>
            <a:r>
              <a:rPr lang="en-US" sz="2800" i="0" u="none" strike="noStrike" dirty="0">
                <a:solidFill>
                  <a:schemeClr val="bg1"/>
                </a:solidFill>
                <a:effectLst/>
                <a:latin typeface="Arial" panose="020B0604020202020204" pitchFamily="34" charset="0"/>
                <a:cs typeface="Arial" panose="020B0604020202020204" pitchFamily="34" charset="0"/>
              </a:rPr>
              <a:t>19 …making melody to the Lord with your heart,</a:t>
            </a:r>
            <a:r>
              <a:rPr lang="en-US" sz="2800" baseline="30000" dirty="0">
                <a:solidFill>
                  <a:schemeClr val="bg1"/>
                </a:solidFill>
                <a:latin typeface="Arial" panose="020B0604020202020204" pitchFamily="34" charset="0"/>
                <a:cs typeface="Arial" panose="020B0604020202020204" pitchFamily="34" charset="0"/>
              </a:rPr>
              <a:t> </a:t>
            </a:r>
            <a:r>
              <a:rPr lang="en-US" sz="2800" i="0" u="none" strike="noStrike" dirty="0">
                <a:solidFill>
                  <a:schemeClr val="bg1"/>
                </a:solidFill>
                <a:effectLst/>
                <a:latin typeface="Arial" panose="020B0604020202020204" pitchFamily="34" charset="0"/>
                <a:cs typeface="Arial" panose="020B0604020202020204" pitchFamily="34" charset="0"/>
              </a:rPr>
              <a:t>20 Giving thanks always and for everything to God the Father in the name of our Lord Jesus Christ, 21 Submitting to one another out of reverence for Christ.</a:t>
            </a:r>
            <a:br>
              <a:rPr lang="en-US" dirty="0">
                <a:solidFill>
                  <a:srgbClr val="B4D0E9"/>
                </a:solidFill>
                <a:latin typeface="Tenorite Bold"/>
                <a:cs typeface="Arial"/>
              </a:rPr>
            </a:br>
            <a:endParaRPr lang="en-US" dirty="0">
              <a:solidFill>
                <a:srgbClr val="B4D0E9"/>
              </a:solidFill>
              <a:latin typeface="Tenorite Bold"/>
              <a:cs typeface="Arial"/>
            </a:endParaRPr>
          </a:p>
        </p:txBody>
      </p:sp>
    </p:spTree>
    <p:extLst>
      <p:ext uri="{BB962C8B-B14F-4D97-AF65-F5344CB8AC3E}">
        <p14:creationId xmlns:p14="http://schemas.microsoft.com/office/powerpoint/2010/main" val="1659215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7A030-BE0B-B9FE-F7DC-9231F6DADA75}"/>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8D76A99-CF7C-9DE6-4BE9-56404C996B37}"/>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58784A8E-776D-7139-9F29-F81E42D8C9CF}"/>
              </a:ext>
            </a:extLst>
          </p:cNvPr>
          <p:cNvSpPr>
            <a:spLocks noGrp="1"/>
          </p:cNvSpPr>
          <p:nvPr>
            <p:ph type="title"/>
          </p:nvPr>
        </p:nvSpPr>
        <p:spPr>
          <a:xfrm>
            <a:off x="1199909" y="613637"/>
            <a:ext cx="9792182" cy="3909171"/>
          </a:xfrm>
        </p:spPr>
        <p:txBody>
          <a:bodyPr lIns="914400" tIns="91440" rIns="914400" bIns="45720" anchor="ctr"/>
          <a:lstStyle/>
          <a:p>
            <a:br>
              <a:rPr lang="en-US" dirty="0">
                <a:ea typeface="+mj-lt"/>
                <a:cs typeface="+mj-lt"/>
              </a:rPr>
            </a:br>
            <a:br>
              <a:rPr lang="en-US" dirty="0">
                <a:ea typeface="+mj-lt"/>
                <a:cs typeface="+mj-lt"/>
              </a:rPr>
            </a:br>
            <a:br>
              <a:rPr lang="en-US" dirty="0">
                <a:ea typeface="+mj-lt"/>
                <a:cs typeface="+mj-lt"/>
              </a:rPr>
            </a:br>
            <a:r>
              <a:rPr lang="en-US" dirty="0">
                <a:ea typeface="+mj-lt"/>
                <a:cs typeface="+mj-lt"/>
              </a:rPr>
              <a:t>WHAT DOES IT MEAN TO IMITATE?</a:t>
            </a:r>
            <a:br>
              <a:rPr lang="en-US" dirty="0">
                <a:ea typeface="+mj-lt"/>
                <a:cs typeface="+mj-lt"/>
              </a:rPr>
            </a:br>
            <a:r>
              <a:rPr lang="en-US" dirty="0">
                <a:ea typeface="+mj-lt"/>
                <a:cs typeface="+mj-lt"/>
              </a:rPr>
              <a:t> </a:t>
            </a:r>
            <a:br>
              <a:rPr lang="en-US" dirty="0"/>
            </a:br>
            <a:endParaRPr lang="en-US" dirty="0"/>
          </a:p>
        </p:txBody>
      </p:sp>
    </p:spTree>
    <p:extLst>
      <p:ext uri="{BB962C8B-B14F-4D97-AF65-F5344CB8AC3E}">
        <p14:creationId xmlns:p14="http://schemas.microsoft.com/office/powerpoint/2010/main" val="3638287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C0D28-E37E-0040-03DE-B10FCA6BB0E7}"/>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FD98C3B-F317-7897-92B6-94ED98770FCD}"/>
              </a:ext>
            </a:extLst>
          </p:cNvPr>
          <p:cNvSpPr>
            <a:spLocks noGrp="1"/>
          </p:cNvSpPr>
          <p:nvPr>
            <p:ph type="pic" sz="quarter" idx="10"/>
          </p:nvPr>
        </p:nvSpPr>
        <p:spPr/>
        <p:txBody>
          <a:bodyPr/>
          <a:lstStyle/>
          <a:p>
            <a:endParaRPr lang="en-US"/>
          </a:p>
        </p:txBody>
      </p:sp>
      <p:sp>
        <p:nvSpPr>
          <p:cNvPr id="3" name="Title 2">
            <a:extLst>
              <a:ext uri="{FF2B5EF4-FFF2-40B4-BE49-F238E27FC236}">
                <a16:creationId xmlns:a16="http://schemas.microsoft.com/office/drawing/2014/main" id="{74056567-BA08-0C20-1692-CB32E0880A28}"/>
              </a:ext>
            </a:extLst>
          </p:cNvPr>
          <p:cNvSpPr>
            <a:spLocks noGrp="1"/>
          </p:cNvSpPr>
          <p:nvPr>
            <p:ph type="title"/>
          </p:nvPr>
        </p:nvSpPr>
        <p:spPr>
          <a:xfrm>
            <a:off x="1199909" y="613637"/>
            <a:ext cx="9792182" cy="3909171"/>
          </a:xfrm>
        </p:spPr>
        <p:txBody>
          <a:bodyPr lIns="914400" tIns="91440" rIns="914400" bIns="45720" anchor="ctr"/>
          <a:lstStyle/>
          <a:p>
            <a:br>
              <a:rPr lang="en-US" dirty="0">
                <a:ea typeface="+mj-lt"/>
                <a:cs typeface="+mj-lt"/>
              </a:rPr>
            </a:br>
            <a:br>
              <a:rPr lang="en-US" dirty="0">
                <a:ea typeface="+mj-lt"/>
                <a:cs typeface="+mj-lt"/>
              </a:rPr>
            </a:br>
            <a:br>
              <a:rPr lang="en-US" dirty="0">
                <a:ea typeface="+mj-lt"/>
                <a:cs typeface="+mj-lt"/>
              </a:rPr>
            </a:br>
            <a:r>
              <a:rPr lang="en-US" dirty="0">
                <a:ea typeface="+mj-lt"/>
                <a:cs typeface="+mj-lt"/>
              </a:rPr>
              <a:t>WHO DO YOU TEND TO IMITATE? HOW SO?</a:t>
            </a:r>
            <a:br>
              <a:rPr lang="en-US" dirty="0">
                <a:ea typeface="+mj-lt"/>
                <a:cs typeface="+mj-lt"/>
              </a:rPr>
            </a:br>
            <a:r>
              <a:rPr lang="en-US" dirty="0">
                <a:ea typeface="+mj-lt"/>
                <a:cs typeface="+mj-lt"/>
              </a:rPr>
              <a:t> </a:t>
            </a:r>
            <a:br>
              <a:rPr lang="en-US" dirty="0"/>
            </a:br>
            <a:endParaRPr lang="en-US" dirty="0"/>
          </a:p>
        </p:txBody>
      </p:sp>
    </p:spTree>
    <p:extLst>
      <p:ext uri="{BB962C8B-B14F-4D97-AF65-F5344CB8AC3E}">
        <p14:creationId xmlns:p14="http://schemas.microsoft.com/office/powerpoint/2010/main" val="1885299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2FFDAECC-E309-1AE5-DDD1-3FEBE6322491}"/>
              </a:ext>
            </a:extLst>
          </p:cNvPr>
          <p:cNvSpPr>
            <a:spLocks noGrp="1"/>
          </p:cNvSpPr>
          <p:nvPr>
            <p:ph type="pic" sz="quarter" idx="10"/>
          </p:nvPr>
        </p:nvSpPr>
        <p:spPr/>
        <p:txBody>
          <a:bodyPr/>
          <a:lstStyle/>
          <a:p>
            <a:endParaRPr lang="en-US" dirty="0"/>
          </a:p>
        </p:txBody>
      </p:sp>
      <p:sp>
        <p:nvSpPr>
          <p:cNvPr id="3" name="Title 2">
            <a:extLst>
              <a:ext uri="{FF2B5EF4-FFF2-40B4-BE49-F238E27FC236}">
                <a16:creationId xmlns:a16="http://schemas.microsoft.com/office/drawing/2014/main" id="{AD502964-C4A5-80D1-40C4-D173E4ADFFA5}"/>
              </a:ext>
            </a:extLst>
          </p:cNvPr>
          <p:cNvSpPr>
            <a:spLocks noGrp="1"/>
          </p:cNvSpPr>
          <p:nvPr>
            <p:ph type="title"/>
          </p:nvPr>
        </p:nvSpPr>
        <p:spPr>
          <a:xfrm>
            <a:off x="1199909" y="1554480"/>
            <a:ext cx="9792182" cy="2968328"/>
          </a:xfrm>
        </p:spPr>
        <p:txBody>
          <a:bodyPr lIns="914400" tIns="91440" rIns="914400" bIns="45720" anchor="ctr"/>
          <a:lstStyle/>
          <a:p>
            <a:br>
              <a:rPr lang="en-US" dirty="0"/>
            </a:br>
            <a:r>
              <a:rPr lang="en-US" dirty="0"/>
              <a:t>In what specific way is god asking you to imitate him?</a:t>
            </a:r>
            <a:br>
              <a:rPr lang="en-US" dirty="0"/>
            </a:br>
            <a:endParaRPr lang="en-US" dirty="0"/>
          </a:p>
        </p:txBody>
      </p:sp>
    </p:spTree>
    <p:extLst>
      <p:ext uri="{BB962C8B-B14F-4D97-AF65-F5344CB8AC3E}">
        <p14:creationId xmlns:p14="http://schemas.microsoft.com/office/powerpoint/2010/main" val="779963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A green rolling hills with a sunset">
            <a:extLst>
              <a:ext uri="{FF2B5EF4-FFF2-40B4-BE49-F238E27FC236}">
                <a16:creationId xmlns:a16="http://schemas.microsoft.com/office/drawing/2014/main" id="{565AB0FC-9FCD-FDB2-1D84-F3D855D83877}"/>
              </a:ext>
            </a:extLst>
          </p:cNvPr>
          <p:cNvPicPr>
            <a:picLocks noGrp="1" noChangeAspect="1"/>
          </p:cNvPicPr>
          <p:nvPr>
            <p:ph type="pic" sz="quarter" idx="10"/>
          </p:nvPr>
        </p:nvPicPr>
        <p:blipFill>
          <a:blip r:embed="rId2"/>
          <a:srcRect/>
          <a:stretch/>
        </p:blipFill>
        <p:spPr>
          <a:xfrm>
            <a:off x="0" y="0"/>
            <a:ext cx="6772276" cy="6858000"/>
          </a:xfrm>
        </p:spPr>
      </p:pic>
      <p:sp>
        <p:nvSpPr>
          <p:cNvPr id="47" name="Title 46">
            <a:extLst>
              <a:ext uri="{FF2B5EF4-FFF2-40B4-BE49-F238E27FC236}">
                <a16:creationId xmlns:a16="http://schemas.microsoft.com/office/drawing/2014/main" id="{3F9E60C6-15AA-4C95-9519-652CD08A827C}"/>
              </a:ext>
            </a:extLst>
          </p:cNvPr>
          <p:cNvSpPr>
            <a:spLocks noGrp="1"/>
          </p:cNvSpPr>
          <p:nvPr>
            <p:ph type="title"/>
          </p:nvPr>
        </p:nvSpPr>
        <p:spPr>
          <a:xfrm>
            <a:off x="1224747" y="2365057"/>
            <a:ext cx="4377400" cy="2160644"/>
          </a:xfrm>
        </p:spPr>
        <p:txBody>
          <a:bodyPr lIns="91440" tIns="45720" rIns="91440" bIns="45720" anchor="ctr"/>
          <a:lstStyle/>
          <a:p>
            <a:r>
              <a:rPr lang="en-US" sz="3200" b="1" dirty="0">
                <a:latin typeface="Arial"/>
                <a:cs typeface="Arial"/>
              </a:rPr>
              <a:t>IMAGO DEI:</a:t>
            </a:r>
            <a:br>
              <a:rPr lang="en-US" sz="3200" b="1" dirty="0">
                <a:latin typeface="Arial"/>
                <a:cs typeface="Arial"/>
              </a:rPr>
            </a:br>
            <a:r>
              <a:rPr lang="en-US" sz="3200" b="1" dirty="0">
                <a:latin typeface="Arial"/>
                <a:cs typeface="Arial"/>
              </a:rPr>
              <a:t>MADE IN THE IMAGE OF GOD</a:t>
            </a:r>
          </a:p>
        </p:txBody>
      </p:sp>
      <p:sp>
        <p:nvSpPr>
          <p:cNvPr id="19" name="Text Placeholder 18">
            <a:extLst>
              <a:ext uri="{FF2B5EF4-FFF2-40B4-BE49-F238E27FC236}">
                <a16:creationId xmlns:a16="http://schemas.microsoft.com/office/drawing/2014/main" id="{E0E8875C-8FE5-DCE1-106E-5F34DFD1618E}"/>
              </a:ext>
            </a:extLst>
          </p:cNvPr>
          <p:cNvSpPr>
            <a:spLocks noGrp="1"/>
          </p:cNvSpPr>
          <p:nvPr>
            <p:ph type="body" sz="quarter" idx="12"/>
          </p:nvPr>
        </p:nvSpPr>
        <p:spPr/>
        <p:txBody>
          <a:bodyPr wrap="square" lIns="91440" tIns="45720" rIns="91440" bIns="45720" anchor="t">
            <a:noAutofit/>
          </a:bodyPr>
          <a:lstStyle/>
          <a:p>
            <a:endParaRPr lang="en-US" dirty="0"/>
          </a:p>
        </p:txBody>
      </p:sp>
      <p:sp>
        <p:nvSpPr>
          <p:cNvPr id="20" name="Slide Number Placeholder 19">
            <a:extLst>
              <a:ext uri="{FF2B5EF4-FFF2-40B4-BE49-F238E27FC236}">
                <a16:creationId xmlns:a16="http://schemas.microsoft.com/office/drawing/2014/main" id="{DA9558D5-EB6D-C2EA-C5E2-790769448541}"/>
              </a:ext>
            </a:extLst>
          </p:cNvPr>
          <p:cNvSpPr>
            <a:spLocks noGrp="1"/>
          </p:cNvSpPr>
          <p:nvPr>
            <p:ph type="sldNum" sz="quarter" idx="4"/>
          </p:nvPr>
        </p:nvSpPr>
        <p:spPr/>
        <p:txBody>
          <a:bodyPr/>
          <a:lstStyle/>
          <a:p>
            <a:fld id="{EA87306C-81BA-4795-A5CA-9392456A8C1E}" type="slidenum">
              <a:rPr lang="en-US" smtClean="0"/>
              <a:pPr/>
              <a:t>6</a:t>
            </a:fld>
            <a:endParaRPr lang="en-US" dirty="0"/>
          </a:p>
        </p:txBody>
      </p:sp>
      <p:sp>
        <p:nvSpPr>
          <p:cNvPr id="3" name="Text Placeholder 2">
            <a:extLst>
              <a:ext uri="{FF2B5EF4-FFF2-40B4-BE49-F238E27FC236}">
                <a16:creationId xmlns:a16="http://schemas.microsoft.com/office/drawing/2014/main" id="{228B50B1-463E-5A34-3BF6-52C0BF1CD85C}"/>
              </a:ext>
            </a:extLst>
          </p:cNvPr>
          <p:cNvSpPr>
            <a:spLocks noGrp="1"/>
          </p:cNvSpPr>
          <p:nvPr>
            <p:ph type="body" sz="quarter" idx="11"/>
          </p:nvPr>
        </p:nvSpPr>
        <p:spPr>
          <a:xfrm>
            <a:off x="6924573" y="7538"/>
            <a:ext cx="5252950" cy="6847647"/>
          </a:xfrm>
        </p:spPr>
        <p:txBody>
          <a:bodyPr lIns="91440" tIns="45720" rIns="91440" bIns="45720" anchor="ctr"/>
          <a:lstStyle/>
          <a:p>
            <a:pPr algn="ctr">
              <a:lnSpc>
                <a:spcPct val="100000"/>
              </a:lnSpc>
            </a:pPr>
            <a:r>
              <a:rPr lang="en-US" sz="3200" b="1" dirty="0">
                <a:latin typeface="Arial"/>
                <a:cs typeface="Arial"/>
              </a:rPr>
              <a:t>WHAT ARE THE POTENTIAL RAMIFICATIONS?</a:t>
            </a:r>
            <a:endParaRPr lang="en-US" sz="3200" dirty="0"/>
          </a:p>
        </p:txBody>
      </p:sp>
    </p:spTree>
    <p:extLst>
      <p:ext uri="{BB962C8B-B14F-4D97-AF65-F5344CB8AC3E}">
        <p14:creationId xmlns:p14="http://schemas.microsoft.com/office/powerpoint/2010/main" val="3590292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B6CA7-B2D5-6A14-4B2D-029A67A6A0A0}"/>
            </a:ext>
          </a:extLst>
        </p:cNvPr>
        <p:cNvGrpSpPr/>
        <p:nvPr/>
      </p:nvGrpSpPr>
      <p:grpSpPr>
        <a:xfrm>
          <a:off x="0" y="0"/>
          <a:ext cx="0" cy="0"/>
          <a:chOff x="0" y="0"/>
          <a:chExt cx="0" cy="0"/>
        </a:xfrm>
      </p:grpSpPr>
      <p:pic>
        <p:nvPicPr>
          <p:cNvPr id="11" name="Picture Placeholder 10" descr="A green rolling hills with a sunset">
            <a:extLst>
              <a:ext uri="{FF2B5EF4-FFF2-40B4-BE49-F238E27FC236}">
                <a16:creationId xmlns:a16="http://schemas.microsoft.com/office/drawing/2014/main" id="{B22B4734-F2D8-F6A6-79A2-D247234F4653}"/>
              </a:ext>
            </a:extLst>
          </p:cNvPr>
          <p:cNvPicPr>
            <a:picLocks noGrp="1" noChangeAspect="1"/>
          </p:cNvPicPr>
          <p:nvPr>
            <p:ph type="pic" sz="quarter" idx="10"/>
          </p:nvPr>
        </p:nvPicPr>
        <p:blipFill>
          <a:blip r:embed="rId2"/>
          <a:srcRect/>
          <a:stretch/>
        </p:blipFill>
        <p:spPr>
          <a:xfrm>
            <a:off x="0" y="0"/>
            <a:ext cx="6772276" cy="6858000"/>
          </a:xfrm>
        </p:spPr>
      </p:pic>
      <p:sp>
        <p:nvSpPr>
          <p:cNvPr id="47" name="Title 46">
            <a:extLst>
              <a:ext uri="{FF2B5EF4-FFF2-40B4-BE49-F238E27FC236}">
                <a16:creationId xmlns:a16="http://schemas.microsoft.com/office/drawing/2014/main" id="{5E7EBAEA-7F5E-5AAA-52D7-92F34A72C41E}"/>
              </a:ext>
            </a:extLst>
          </p:cNvPr>
          <p:cNvSpPr>
            <a:spLocks noGrp="1"/>
          </p:cNvSpPr>
          <p:nvPr>
            <p:ph type="title"/>
          </p:nvPr>
        </p:nvSpPr>
        <p:spPr>
          <a:xfrm>
            <a:off x="1224747" y="2365057"/>
            <a:ext cx="4377400" cy="2160644"/>
          </a:xfrm>
        </p:spPr>
        <p:txBody>
          <a:bodyPr lIns="91440" tIns="45720" rIns="91440" bIns="45720" anchor="ctr"/>
          <a:lstStyle/>
          <a:p>
            <a:r>
              <a:rPr lang="en-US" sz="3200" b="1" dirty="0">
                <a:latin typeface="Arial"/>
                <a:cs typeface="Arial"/>
              </a:rPr>
              <a:t>THE CHALLENGE:</a:t>
            </a:r>
            <a:br>
              <a:rPr lang="en-US" sz="3200" b="1" dirty="0">
                <a:latin typeface="Arial"/>
                <a:cs typeface="Arial"/>
              </a:rPr>
            </a:br>
            <a:r>
              <a:rPr lang="en-US" sz="3200" b="1" dirty="0">
                <a:latin typeface="Arial"/>
                <a:cs typeface="Arial"/>
              </a:rPr>
              <a:t>LIVING IN THE IMAGE OF GOD</a:t>
            </a:r>
          </a:p>
        </p:txBody>
      </p:sp>
      <p:sp>
        <p:nvSpPr>
          <p:cNvPr id="19" name="Text Placeholder 18">
            <a:extLst>
              <a:ext uri="{FF2B5EF4-FFF2-40B4-BE49-F238E27FC236}">
                <a16:creationId xmlns:a16="http://schemas.microsoft.com/office/drawing/2014/main" id="{7C1A2BA8-A2AA-A34D-A390-AB55C5BDDAD1}"/>
              </a:ext>
            </a:extLst>
          </p:cNvPr>
          <p:cNvSpPr>
            <a:spLocks noGrp="1"/>
          </p:cNvSpPr>
          <p:nvPr>
            <p:ph type="body" sz="quarter" idx="12"/>
          </p:nvPr>
        </p:nvSpPr>
        <p:spPr/>
        <p:txBody>
          <a:bodyPr wrap="square" lIns="91440" tIns="45720" rIns="91440" bIns="45720" anchor="t">
            <a:noAutofit/>
          </a:bodyPr>
          <a:lstStyle/>
          <a:p>
            <a:endParaRPr lang="en-US" dirty="0"/>
          </a:p>
        </p:txBody>
      </p:sp>
      <p:sp>
        <p:nvSpPr>
          <p:cNvPr id="20" name="Slide Number Placeholder 19">
            <a:extLst>
              <a:ext uri="{FF2B5EF4-FFF2-40B4-BE49-F238E27FC236}">
                <a16:creationId xmlns:a16="http://schemas.microsoft.com/office/drawing/2014/main" id="{93317714-393B-6E5A-FE45-F9009B81CA66}"/>
              </a:ext>
            </a:extLst>
          </p:cNvPr>
          <p:cNvSpPr>
            <a:spLocks noGrp="1"/>
          </p:cNvSpPr>
          <p:nvPr>
            <p:ph type="sldNum" sz="quarter" idx="4"/>
          </p:nvPr>
        </p:nvSpPr>
        <p:spPr/>
        <p:txBody>
          <a:bodyPr/>
          <a:lstStyle/>
          <a:p>
            <a:fld id="{EA87306C-81BA-4795-A5CA-9392456A8C1E}" type="slidenum">
              <a:rPr lang="en-US" smtClean="0"/>
              <a:pPr/>
              <a:t>7</a:t>
            </a:fld>
            <a:endParaRPr lang="en-US" dirty="0"/>
          </a:p>
        </p:txBody>
      </p:sp>
      <p:sp>
        <p:nvSpPr>
          <p:cNvPr id="3" name="Text Placeholder 2">
            <a:extLst>
              <a:ext uri="{FF2B5EF4-FFF2-40B4-BE49-F238E27FC236}">
                <a16:creationId xmlns:a16="http://schemas.microsoft.com/office/drawing/2014/main" id="{51D91E4C-4B4B-3926-8CFE-A0C98F1DE2DD}"/>
              </a:ext>
            </a:extLst>
          </p:cNvPr>
          <p:cNvSpPr>
            <a:spLocks noGrp="1"/>
          </p:cNvSpPr>
          <p:nvPr>
            <p:ph type="body" sz="quarter" idx="11"/>
          </p:nvPr>
        </p:nvSpPr>
        <p:spPr>
          <a:xfrm>
            <a:off x="6924573" y="7538"/>
            <a:ext cx="5252950" cy="6847647"/>
          </a:xfrm>
        </p:spPr>
        <p:txBody>
          <a:bodyPr lIns="91440" tIns="45720" rIns="91440" bIns="45720" anchor="ctr"/>
          <a:lstStyle/>
          <a:p>
            <a:pPr algn="ctr"/>
            <a:r>
              <a:rPr lang="en-US" sz="2800" b="1" dirty="0">
                <a:latin typeface="Arial"/>
                <a:cs typeface="Arial"/>
              </a:rPr>
              <a:t>EPHESIANS 5:21 (ESV) </a:t>
            </a:r>
            <a:br>
              <a:rPr lang="en-US" sz="2800" b="0" dirty="0">
                <a:latin typeface="Arial"/>
                <a:cs typeface="Arial"/>
              </a:rPr>
            </a:br>
            <a:endParaRPr lang="en-US" sz="2800" b="0" dirty="0">
              <a:latin typeface="Arial"/>
              <a:cs typeface="Arial"/>
            </a:endParaRPr>
          </a:p>
          <a:p>
            <a:pPr algn="ctr">
              <a:lnSpc>
                <a:spcPct val="100000"/>
              </a:lnSpc>
            </a:pPr>
            <a:r>
              <a:rPr lang="en-US" sz="4800" b="1" i="0" u="none" strike="noStrike" dirty="0">
                <a:effectLst/>
                <a:latin typeface="Arial" panose="020B0604020202020204" pitchFamily="34" charset="0"/>
                <a:cs typeface="Arial" panose="020B0604020202020204" pitchFamily="34" charset="0"/>
              </a:rPr>
              <a:t>Submitting to one another </a:t>
            </a:r>
          </a:p>
          <a:p>
            <a:pPr algn="ctr">
              <a:lnSpc>
                <a:spcPct val="100000"/>
              </a:lnSpc>
            </a:pPr>
            <a:r>
              <a:rPr lang="en-US" sz="4800" b="1" i="0" u="none" strike="noStrike" dirty="0">
                <a:effectLst/>
                <a:latin typeface="Arial" panose="020B0604020202020204" pitchFamily="34" charset="0"/>
                <a:cs typeface="Arial" panose="020B0604020202020204" pitchFamily="34" charset="0"/>
              </a:rPr>
              <a:t>out of reverence for Christ.</a:t>
            </a:r>
            <a:endParaRPr lang="en-US" sz="4800" b="1" dirty="0"/>
          </a:p>
        </p:txBody>
      </p:sp>
    </p:spTree>
    <p:extLst>
      <p:ext uri="{BB962C8B-B14F-4D97-AF65-F5344CB8AC3E}">
        <p14:creationId xmlns:p14="http://schemas.microsoft.com/office/powerpoint/2010/main" val="2269065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859D1-2684-842A-2A9F-7FE28052FAE2}"/>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79380A93-A303-D492-B58B-B131BB923C64}"/>
              </a:ext>
            </a:extLst>
          </p:cNvPr>
          <p:cNvSpPr>
            <a:spLocks noGrp="1"/>
          </p:cNvSpPr>
          <p:nvPr>
            <p:ph type="pic" sz="quarter" idx="10"/>
          </p:nvPr>
        </p:nvSpPr>
        <p:spPr/>
        <p:txBody>
          <a:bodyPr/>
          <a:lstStyle/>
          <a:p>
            <a:r>
              <a:rPr lang="en-US" dirty="0"/>
              <a:t>H</a:t>
            </a:r>
          </a:p>
        </p:txBody>
      </p:sp>
      <p:sp>
        <p:nvSpPr>
          <p:cNvPr id="3" name="Title 2">
            <a:extLst>
              <a:ext uri="{FF2B5EF4-FFF2-40B4-BE49-F238E27FC236}">
                <a16:creationId xmlns:a16="http://schemas.microsoft.com/office/drawing/2014/main" id="{AAB50935-BF19-4688-FE42-40445A1CB3A1}"/>
              </a:ext>
            </a:extLst>
          </p:cNvPr>
          <p:cNvSpPr>
            <a:spLocks noGrp="1"/>
          </p:cNvSpPr>
          <p:nvPr>
            <p:ph type="title"/>
          </p:nvPr>
        </p:nvSpPr>
        <p:spPr>
          <a:xfrm>
            <a:off x="353243" y="764156"/>
            <a:ext cx="11316181" cy="5395540"/>
          </a:xfrm>
        </p:spPr>
        <p:txBody>
          <a:bodyPr lIns="914400" tIns="91440" rIns="914400" bIns="45720" anchor="ctr"/>
          <a:lstStyle/>
          <a:p>
            <a:r>
              <a:rPr lang="en-US" dirty="0"/>
              <a:t>WHAT DON’T YOU LIKE ABOUT SUBMISSION?</a:t>
            </a:r>
          </a:p>
        </p:txBody>
      </p:sp>
    </p:spTree>
    <p:extLst>
      <p:ext uri="{BB962C8B-B14F-4D97-AF65-F5344CB8AC3E}">
        <p14:creationId xmlns:p14="http://schemas.microsoft.com/office/powerpoint/2010/main" val="84781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89B06-D07F-24C7-ED62-59DBDF634629}"/>
            </a:ext>
          </a:extLst>
        </p:cNvPr>
        <p:cNvGrpSpPr/>
        <p:nvPr/>
      </p:nvGrpSpPr>
      <p:grpSpPr>
        <a:xfrm>
          <a:off x="0" y="0"/>
          <a:ext cx="0" cy="0"/>
          <a:chOff x="0" y="0"/>
          <a:chExt cx="0" cy="0"/>
        </a:xfrm>
      </p:grpSpPr>
      <p:sp>
        <p:nvSpPr>
          <p:cNvPr id="2" name="Picture Placeholder 1">
            <a:extLst>
              <a:ext uri="{FF2B5EF4-FFF2-40B4-BE49-F238E27FC236}">
                <a16:creationId xmlns:a16="http://schemas.microsoft.com/office/drawing/2014/main" id="{35566643-84AB-C4DF-3782-1B8751648E61}"/>
              </a:ext>
            </a:extLst>
          </p:cNvPr>
          <p:cNvSpPr>
            <a:spLocks noGrp="1"/>
          </p:cNvSpPr>
          <p:nvPr>
            <p:ph type="pic" sz="quarter" idx="10"/>
          </p:nvPr>
        </p:nvSpPr>
        <p:spPr/>
        <p:txBody>
          <a:bodyPr/>
          <a:lstStyle/>
          <a:p>
            <a:r>
              <a:rPr lang="en-US" dirty="0"/>
              <a:t>H</a:t>
            </a:r>
          </a:p>
        </p:txBody>
      </p:sp>
      <p:sp>
        <p:nvSpPr>
          <p:cNvPr id="3" name="Title 2">
            <a:extLst>
              <a:ext uri="{FF2B5EF4-FFF2-40B4-BE49-F238E27FC236}">
                <a16:creationId xmlns:a16="http://schemas.microsoft.com/office/drawing/2014/main" id="{398F7B3A-F7A7-75E0-06E5-8461F1A87A43}"/>
              </a:ext>
            </a:extLst>
          </p:cNvPr>
          <p:cNvSpPr>
            <a:spLocks noGrp="1"/>
          </p:cNvSpPr>
          <p:nvPr>
            <p:ph type="title"/>
          </p:nvPr>
        </p:nvSpPr>
        <p:spPr>
          <a:xfrm>
            <a:off x="353243" y="764156"/>
            <a:ext cx="11316181" cy="5395540"/>
          </a:xfrm>
        </p:spPr>
        <p:txBody>
          <a:bodyPr lIns="914400" tIns="91440" rIns="914400" bIns="45720" anchor="ctr"/>
          <a:lstStyle/>
          <a:p>
            <a:r>
              <a:rPr lang="en-US" dirty="0"/>
              <a:t>WHAT DOES THE LORD JESUS TEACH US ABOUT SUBMISSION?</a:t>
            </a:r>
          </a:p>
        </p:txBody>
      </p:sp>
    </p:spTree>
    <p:extLst>
      <p:ext uri="{BB962C8B-B14F-4D97-AF65-F5344CB8AC3E}">
        <p14:creationId xmlns:p14="http://schemas.microsoft.com/office/powerpoint/2010/main" val="1685172091"/>
      </p:ext>
    </p:extLst>
  </p:cSld>
  <p:clrMapOvr>
    <a:masterClrMapping/>
  </p:clrMapOvr>
</p:sld>
</file>

<file path=ppt/theme/theme1.xml><?xml version="1.0" encoding="utf-8"?>
<a:theme xmlns:a="http://schemas.openxmlformats.org/drawingml/2006/main" name="Custom">
  <a:themeElements>
    <a:clrScheme name="Custom 19">
      <a:dk1>
        <a:sysClr val="windowText" lastClr="000000"/>
      </a:dk1>
      <a:lt1>
        <a:sysClr val="window" lastClr="FFFFFF"/>
      </a:lt1>
      <a:dk2>
        <a:srgbClr val="44546A"/>
      </a:dk2>
      <a:lt2>
        <a:srgbClr val="E7E6E6"/>
      </a:lt2>
      <a:accent1>
        <a:srgbClr val="B4D0E9"/>
      </a:accent1>
      <a:accent2>
        <a:srgbClr val="476977"/>
      </a:accent2>
      <a:accent3>
        <a:srgbClr val="79BBE9"/>
      </a:accent3>
      <a:accent4>
        <a:srgbClr val="6B8043"/>
      </a:accent4>
      <a:accent5>
        <a:srgbClr val="9ACF21"/>
      </a:accent5>
      <a:accent6>
        <a:srgbClr val="CFDCA5"/>
      </a:accent6>
      <a:hlink>
        <a:srgbClr val="0563C1"/>
      </a:hlink>
      <a:folHlink>
        <a:srgbClr val="954F72"/>
      </a:folHlink>
    </a:clrScheme>
    <a:fontScheme name="Custom 26">
      <a:majorFont>
        <a:latin typeface="Tenorite Bold"/>
        <a:ea typeface=""/>
        <a:cs typeface=""/>
      </a:majorFont>
      <a:minorFont>
        <a:latin typeface="Tenorite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6411175_Win32_SL_V6" id="{2596AF0E-92BF-4F5A-A2A1-B1C9D33CD0CE}" vid="{0709752F-9199-467A-B305-5274ECB683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424615-5FE5-4F43-AE24-3BC9A0532687}">
  <ds:schemaRefs>
    <ds:schemaRef ds:uri="http://schemas.microsoft.com/sharepoint/v3/contenttype/forms"/>
  </ds:schemaRefs>
</ds:datastoreItem>
</file>

<file path=customXml/itemProps2.xml><?xml version="1.0" encoding="utf-8"?>
<ds:datastoreItem xmlns:ds="http://schemas.openxmlformats.org/officeDocument/2006/customXml" ds:itemID="{AF19A644-6410-4EC7-894C-877E70305DFF}">
  <ds:schemaRefs>
    <ds:schemaRef ds:uri="http://schemas.microsoft.com/office/2006/metadata/properties"/>
    <ds:schemaRef ds:uri="http://www.w3.org/2000/xmlns/"/>
    <ds:schemaRef ds:uri="http://schemas.microsoft.com/sharepoint/v3"/>
    <ds:schemaRef ds:uri="http://www.w3.org/2001/XMLSchema-instance"/>
    <ds:schemaRef ds:uri="71af3243-3dd4-4a8d-8c0d-dd76da1f02a5"/>
    <ds:schemaRef ds:uri="http://schemas.microsoft.com/office/infopath/2007/PartnerControls"/>
    <ds:schemaRef ds:uri="230e9df3-be65-4c73-a93b-d1236ebd677e"/>
  </ds:schemaRefs>
</ds:datastoreItem>
</file>

<file path=customXml/itemProps3.xml><?xml version="1.0" encoding="utf-8"?>
<ds:datastoreItem xmlns:ds="http://schemas.openxmlformats.org/officeDocument/2006/customXml" ds:itemID="{15AD180A-D253-4F84-BD24-8EE736E6553F}">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71af3243-3dd4-4a8d-8c0d-dd76da1f02a5"/>
    <ds:schemaRef ds:uri="16c05727-aa75-4e4a-9b5f-8a80a1165891"/>
    <ds:schemaRef ds:uri="230e9df3-be65-4c73-a93b-d1236ebd677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723</Words>
  <Application>Microsoft Macintosh PowerPoint</Application>
  <PresentationFormat>Widescreen</PresentationFormat>
  <Paragraphs>53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Tenorite </vt:lpstr>
      <vt:lpstr>Tenorite Bold</vt:lpstr>
      <vt:lpstr>Custom</vt:lpstr>
      <vt:lpstr>    EPHESIANS 5:1-2 (ESV)   1 Therefore be imitators of God, as beloved children. 2 And walk in love, as Christ loved us and gave himself up for us, a fragrant offering and sacrifice to God.  </vt:lpstr>
      <vt:lpstr>    EPHESIANS 5:19-21 (ESV)   19 …making melody to the Lord with your heart, 20 Giving thanks always and for everything to God the Father in the name of our Lord Jesus Christ, 21 Submitting to one another out of reverence for Christ. </vt:lpstr>
      <vt:lpstr>   WHAT DOES IT MEAN TO IMITATE?   </vt:lpstr>
      <vt:lpstr>   WHO DO YOU TEND TO IMITATE? HOW SO?   </vt:lpstr>
      <vt:lpstr> In what specific way is god asking you to imitate him? </vt:lpstr>
      <vt:lpstr>IMAGO DEI: MADE IN THE IMAGE OF GOD</vt:lpstr>
      <vt:lpstr>THE CHALLENGE: LIVING IN THE IMAGE OF GOD</vt:lpstr>
      <vt:lpstr>WHAT DON’T YOU LIKE ABOUT SUBMISSION?</vt:lpstr>
      <vt:lpstr>WHAT DOES THE LORD JESUS TEACH US ABOUT SUBMISSION?</vt:lpstr>
      <vt:lpstr>PowerPoint Presentation</vt:lpstr>
      <vt:lpstr>IN LIGHT OF MOSES' WORDS IN DEUTERONOMY 6:5?  Love the LORD your God with all your heart  and with all your soul and with all your strength.</vt:lpstr>
      <vt:lpstr>IN LIGHT OF MOSES’ WORDS IN LEVITICUS 9:6-7?   6 And Moses said, “This is the thing that the Lord commanded you to do, that the glory of the Lord may appear to you.” 7 Then Moses said to Aaron, “Draw near to the altar and offer your sin offering and your burnt offering and make atonement for yourself and for the people, and bring the offering of the people and make atonement for them, as the Lord has commanded.”</vt:lpstr>
      <vt:lpstr>IN LIGHT OF BOAZ &amp; RUTH’S STORY?  </vt:lpstr>
      <vt:lpstr> HOW DO YOU VIEW SUBMISSION NOW?  </vt:lpstr>
      <vt:lpstr> WHO IS GOD ASKING YOU TO SUBMIT TO RIGHT NOW?  </vt:lpstr>
      <vt:lpstr>HOW COULD THAT SUBMISSION  CHANGE YOUR LIFE  FOR THE BETTER?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PRESENTATION</dc:title>
  <dc:creator/>
  <cp:lastModifiedBy>pour mon Christ</cp:lastModifiedBy>
  <cp:revision>924</cp:revision>
  <dcterms:created xsi:type="dcterms:W3CDTF">2023-12-20T10:02:02Z</dcterms:created>
  <dcterms:modified xsi:type="dcterms:W3CDTF">2026-06-27T17:57:10Z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